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7" r:id="rId2"/>
    <p:sldMasterId id="2147483840" r:id="rId3"/>
    <p:sldMasterId id="2147483897" r:id="rId4"/>
    <p:sldMasterId id="2147483984" r:id="rId5"/>
  </p:sldMasterIdLst>
  <p:notesMasterIdLst>
    <p:notesMasterId r:id="rId35"/>
  </p:notesMasterIdLst>
  <p:sldIdLst>
    <p:sldId id="259" r:id="rId6"/>
    <p:sldId id="262" r:id="rId7"/>
    <p:sldId id="265" r:id="rId8"/>
    <p:sldId id="268" r:id="rId9"/>
    <p:sldId id="332" r:id="rId10"/>
    <p:sldId id="274" r:id="rId11"/>
    <p:sldId id="277" r:id="rId12"/>
    <p:sldId id="280" r:id="rId13"/>
    <p:sldId id="283" r:id="rId14"/>
    <p:sldId id="286" r:id="rId15"/>
    <p:sldId id="333" r:id="rId16"/>
    <p:sldId id="334" r:id="rId17"/>
    <p:sldId id="295" r:id="rId18"/>
    <p:sldId id="335" r:id="rId19"/>
    <p:sldId id="336" r:id="rId20"/>
    <p:sldId id="298" r:id="rId21"/>
    <p:sldId id="301" r:id="rId22"/>
    <p:sldId id="304" r:id="rId23"/>
    <p:sldId id="307" r:id="rId24"/>
    <p:sldId id="310" r:id="rId25"/>
    <p:sldId id="313" r:id="rId26"/>
    <p:sldId id="322" r:id="rId27"/>
    <p:sldId id="325" r:id="rId28"/>
    <p:sldId id="328" r:id="rId29"/>
    <p:sldId id="337" r:id="rId30"/>
    <p:sldId id="338" r:id="rId31"/>
    <p:sldId id="339" r:id="rId32"/>
    <p:sldId id="340" r:id="rId33"/>
    <p:sldId id="331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>
        <p:scale>
          <a:sx n="99" d="100"/>
          <a:sy n="99" d="100"/>
        </p:scale>
        <p:origin x="318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685800" y="400050"/>
            <a:ext cx="4318984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 kern="0" cap="all" spc="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Zink und Kraemer AG, Trier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004784" y="400050"/>
            <a:ext cx="1167416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 kern="0" cap="all" spc="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85725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85800" y="84820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kern="0" cap="all" spc="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FANUC – Master Sales-PPT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657600" y="8480345"/>
            <a:ext cx="25146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kern="0" cap="all" spc="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fld id="{8E27E84B-3F7D-3C46-92B0-9D36C6DE71AF}" type="slidenum">
              <a:rPr lang="de-DE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8201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000" kern="1200">
        <a:solidFill>
          <a:srgbClr val="595959"/>
        </a:solidFill>
        <a:latin typeface="Arial"/>
        <a:ea typeface="+mn-ea"/>
        <a:cs typeface="Arial"/>
      </a:defRPr>
    </a:lvl1pPr>
    <a:lvl2pPr marL="457200" algn="l" defTabSz="457200" rtl="0" eaLnBrk="1" latinLnBrk="0" hangingPunct="1">
      <a:defRPr sz="1000" kern="1200">
        <a:solidFill>
          <a:srgbClr val="595959"/>
        </a:solidFill>
        <a:latin typeface="Arial"/>
        <a:ea typeface="+mn-ea"/>
        <a:cs typeface="Arial"/>
      </a:defRPr>
    </a:lvl2pPr>
    <a:lvl3pPr marL="914400" algn="l" defTabSz="457200" rtl="0" eaLnBrk="1" latinLnBrk="0" hangingPunct="1">
      <a:defRPr sz="1000" kern="1200">
        <a:solidFill>
          <a:srgbClr val="595959"/>
        </a:solidFill>
        <a:latin typeface="Arial"/>
        <a:ea typeface="+mn-ea"/>
        <a:cs typeface="Arial"/>
      </a:defRPr>
    </a:lvl3pPr>
    <a:lvl4pPr marL="1371600" algn="l" defTabSz="457200" rtl="0" eaLnBrk="1" latinLnBrk="0" hangingPunct="1">
      <a:defRPr sz="1000" kern="1200">
        <a:solidFill>
          <a:srgbClr val="595959"/>
        </a:solidFill>
        <a:latin typeface="Arial"/>
        <a:ea typeface="+mn-ea"/>
        <a:cs typeface="Arial"/>
      </a:defRPr>
    </a:lvl4pPr>
    <a:lvl5pPr marL="1828800" algn="l" defTabSz="457200" rtl="0" eaLnBrk="1" latinLnBrk="0" hangingPunct="1">
      <a:defRPr sz="1000" kern="1200">
        <a:solidFill>
          <a:srgbClr val="595959"/>
        </a:solidFill>
        <a:latin typeface="Arial"/>
        <a:ea typeface="+mn-ea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1F503-2FED-0C41-A969-EE9386DF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86A24-9EC3-F8AE-9C93-2F9F8F1EF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B241F4-E8D7-ED9F-6E45-E5E802EB0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88707-49B0-CD94-A609-31F6E0173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5FDEE-7003-1B14-93DA-958DFB76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4C815-20F0-75FC-7F45-5754FB040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CBC3A-6830-F97B-2F78-CD4DF62FE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8A758-5267-CBE3-4C8A-38CB2C624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D5F1-DFA1-C1CD-B05A-0A31D1766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8256F-1781-2846-0865-27B648C94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72A5A-03FB-BC1A-CA5C-33A4A881D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2C363-07CC-C237-C16D-B326A46C7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5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DDB3-9610-761D-85B4-50E36B75E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A7E47-3BFA-F73A-D734-27BCCB8E1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1DE535-3966-72D7-5DED-CB0093811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36D58-9012-0B11-06D7-35A34D060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1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514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353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130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8DC7-B97B-F7DB-3DDD-ECCC7B72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5DD48-9753-0BF8-B88B-558EABAEB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0A382-C8F7-1DCD-81B3-5A354810D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F1384-7443-E9BB-209C-183C91BC9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29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5DF86-39C6-368C-3AD6-7CB980A0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C125D-7567-207B-AF2E-9CEA5ECAF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633C1-DFBC-443A-E293-8C577F493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D341E-DE50-FDF1-F5CF-93A3A8C4A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9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8FA9-9FF2-CCA7-521B-8580CE0A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F2BB2-BB53-2EC4-BC27-30EFD158E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DF6DB-47D0-90C0-C7B7-B03CC5575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26532-18A3-E564-ADE8-8AF0E71B42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50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00C31-3686-5363-E4DE-F987D5A6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F4A21-5113-B511-5D6C-015D06FF9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112CC-0AF1-B563-243B-51148E5D2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B25B5-436F-07A7-756F-253F3D033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10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1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1C2D0-03E6-AE95-EAE0-4E158B96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8215E-E5C3-AFD2-C9E3-9D677F104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16B0-4873-930F-693F-5FF9FF5E2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EDFD1-5D88-23B4-C768-74B13594E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9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/>
              <a:t>Also Alignment</a:t>
            </a:r>
            <a:r>
              <a:rPr lang="en-GB" baseline="0"/>
              <a:t> and Sealing</a:t>
            </a:r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1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Also Alignment</a:t>
            </a:r>
            <a:r>
              <a:rPr lang="en-GB" baseline="0"/>
              <a:t> and Sealing</a:t>
            </a:r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Zink und Kraemer AG, Trier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51C5EE9-2C95-4DC1-92CE-EE8A8BB369E6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FANUC – Master Sales-PPT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E27E84B-3F7D-3C46-92B0-9D36C6DE71A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22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9FF44D-DBDF-4508-B9C2-8E6A5DAB523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D76A72-A93D-4EB7-B305-05265B5BA2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4239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752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27380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500452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778" y="981107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16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4800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4"/>
          </p:nvPr>
        </p:nvSpPr>
        <p:spPr>
          <a:xfrm>
            <a:off x="466172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2544094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4657330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21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078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29"/>
          </p:nvPr>
        </p:nvSpPr>
        <p:spPr>
          <a:xfrm>
            <a:off x="3419683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30"/>
          </p:nvPr>
        </p:nvSpPr>
        <p:spPr>
          <a:xfrm>
            <a:off x="5901289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938078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3416502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8"/>
          </p:nvPr>
        </p:nvSpPr>
        <p:spPr>
          <a:xfrm>
            <a:off x="5894927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106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1851670"/>
            <a:ext cx="8712201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500" b="0">
                <a:solidFill>
                  <a:schemeClr val="bg1"/>
                </a:solidFill>
              </a:defRPr>
            </a:lvl2pPr>
            <a:lvl3pPr marL="0" indent="0" algn="ctr">
              <a:spcBef>
                <a:spcPts val="200"/>
              </a:spcBef>
              <a:spcAft>
                <a:spcPts val="200"/>
              </a:spcAft>
              <a:buNone/>
              <a:defRPr sz="1300" b="1" cap="all" spc="1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610998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3337535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29"/>
          </p:nvPr>
        </p:nvSpPr>
        <p:spPr>
          <a:xfrm>
            <a:off x="5868144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30"/>
          </p:nvPr>
        </p:nvSpPr>
        <p:spPr>
          <a:xfrm>
            <a:off x="806926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222693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12940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01613" y="215900"/>
            <a:ext cx="8766175" cy="2284413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429352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564063" y="215900"/>
            <a:ext cx="4403725" cy="47132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9302039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4365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3" name="Inhaltsplatzhalter 2"/>
          <p:cNvSpPr>
            <a:spLocks noGrp="1"/>
          </p:cNvSpPr>
          <p:nvPr>
            <p:ph idx="14"/>
          </p:nvPr>
        </p:nvSpPr>
        <p:spPr>
          <a:xfrm>
            <a:off x="255737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4" name="Inhaltsplatzhalter 2"/>
          <p:cNvSpPr>
            <a:spLocks noGrp="1"/>
          </p:cNvSpPr>
          <p:nvPr>
            <p:ph idx="15"/>
          </p:nvPr>
        </p:nvSpPr>
        <p:spPr>
          <a:xfrm>
            <a:off x="4679563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5" name="Inhaltsplatzhalter 2"/>
          <p:cNvSpPr>
            <a:spLocks noGrp="1"/>
          </p:cNvSpPr>
          <p:nvPr>
            <p:ph idx="16"/>
          </p:nvPr>
        </p:nvSpPr>
        <p:spPr>
          <a:xfrm>
            <a:off x="6792559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39738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552974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79563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92760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201613" y="215901"/>
            <a:ext cx="8766175" cy="163577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52252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5FEAA6-8D6D-4E77-B1F2-3D6329DE89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18055" y="213457"/>
            <a:ext cx="8701200" cy="4705200"/>
          </a:xfrm>
          <a:prstGeom prst="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Rechteck 11"/>
          <p:cNvSpPr/>
          <p:nvPr userDrawn="1"/>
        </p:nvSpPr>
        <p:spPr>
          <a:xfrm>
            <a:off x="8744656" y="1"/>
            <a:ext cx="431972" cy="4319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/>
          </a:p>
        </p:txBody>
      </p:sp>
      <p:sp>
        <p:nvSpPr>
          <p:cNvPr id="14" name="Textfeld 7"/>
          <p:cNvSpPr txBox="1"/>
          <p:nvPr userDrawn="1"/>
        </p:nvSpPr>
        <p:spPr>
          <a:xfrm>
            <a:off x="442017" y="3996700"/>
            <a:ext cx="2592287" cy="73866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We reserve the right to make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technical changes without prior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announcement. All rights reserved.</a:t>
            </a:r>
          </a:p>
          <a:p>
            <a:endParaRPr lang="de-DE" sz="9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fr-FR" sz="900">
                <a:solidFill>
                  <a:schemeClr val="tx1"/>
                </a:solidFill>
                <a:latin typeface="Arial"/>
                <a:cs typeface="Arial"/>
              </a:rPr>
              <a:t>© 2022 FANUC Europe Corporation</a:t>
            </a:r>
            <a:endParaRPr lang="en-US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feld 8"/>
          <p:cNvSpPr txBox="1"/>
          <p:nvPr userDrawn="1"/>
        </p:nvSpPr>
        <p:spPr>
          <a:xfrm>
            <a:off x="7284630" y="4387072"/>
            <a:ext cx="146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www.fanuc.eu</a:t>
            </a:r>
          </a:p>
        </p:txBody>
      </p:sp>
    </p:spTree>
    <p:extLst>
      <p:ext uri="{BB962C8B-B14F-4D97-AF65-F5344CB8AC3E}">
        <p14:creationId xmlns:p14="http://schemas.microsoft.com/office/powerpoint/2010/main" val="48391573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37"/>
          </p:nvPr>
        </p:nvSpPr>
        <p:spPr>
          <a:xfrm>
            <a:off x="589585" y="1742165"/>
            <a:ext cx="1651000" cy="2581275"/>
          </a:xfrm>
          <a:noFill/>
        </p:spPr>
        <p:txBody>
          <a:bodyPr/>
          <a:lstStyle/>
          <a:p>
            <a:endParaRPr lang="de-DE"/>
          </a:p>
        </p:txBody>
      </p:sp>
      <p:pic>
        <p:nvPicPr>
          <p:cNvPr id="4" name="Bild 3" descr="Man_Silhouette2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5" y="1730363"/>
            <a:ext cx="1650246" cy="2592442"/>
          </a:xfrm>
          <a:prstGeom prst="rect">
            <a:avLst/>
          </a:prstGeom>
          <a:solidFill>
            <a:srgbClr val="E9E9E9"/>
          </a:solidFill>
        </p:spPr>
      </p:pic>
      <p:sp>
        <p:nvSpPr>
          <p:cNvPr id="27" name="Rechteck 26"/>
          <p:cNvSpPr>
            <a:spLocks noChangeAspect="1"/>
          </p:cNvSpPr>
          <p:nvPr userDrawn="1"/>
        </p:nvSpPr>
        <p:spPr bwMode="auto">
          <a:xfrm>
            <a:off x="2641892" y="3769291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grpSp>
        <p:nvGrpSpPr>
          <p:cNvPr id="53" name="Gruppierung 52"/>
          <p:cNvGrpSpPr/>
          <p:nvPr userDrawn="1"/>
        </p:nvGrpSpPr>
        <p:grpSpPr>
          <a:xfrm>
            <a:off x="2773891" y="3902226"/>
            <a:ext cx="283180" cy="283180"/>
            <a:chOff x="415174" y="4337244"/>
            <a:chExt cx="407034" cy="407034"/>
          </a:xfrm>
        </p:grpSpPr>
        <p:cxnSp>
          <p:nvCxnSpPr>
            <p:cNvPr id="47" name="Gerade Verbindung 46"/>
            <p:cNvCxnSpPr/>
            <p:nvPr userDrawn="1"/>
          </p:nvCxnSpPr>
          <p:spPr>
            <a:xfrm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16200000"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hteck 53"/>
          <p:cNvSpPr>
            <a:spLocks noChangeAspect="1"/>
          </p:cNvSpPr>
          <p:nvPr userDrawn="1"/>
        </p:nvSpPr>
        <p:spPr bwMode="auto">
          <a:xfrm>
            <a:off x="2641892" y="309366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5" name="Rechteck 54"/>
          <p:cNvSpPr>
            <a:spLocks noChangeAspect="1"/>
          </p:cNvSpPr>
          <p:nvPr userDrawn="1"/>
        </p:nvSpPr>
        <p:spPr bwMode="auto">
          <a:xfrm>
            <a:off x="2641892" y="2418042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6" name="Rechteck 55"/>
          <p:cNvSpPr>
            <a:spLocks noChangeAspect="1"/>
          </p:cNvSpPr>
          <p:nvPr userDrawn="1"/>
        </p:nvSpPr>
        <p:spPr bwMode="auto">
          <a:xfrm>
            <a:off x="2641892" y="174241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4041" y="1817581"/>
            <a:ext cx="190604" cy="37291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2599" y="3189186"/>
            <a:ext cx="198328" cy="317324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70619" y="2538193"/>
            <a:ext cx="289888" cy="299240"/>
          </a:xfrm>
          <a:prstGeom prst="rect">
            <a:avLst/>
          </a:prstGeom>
        </p:spPr>
      </p:pic>
      <p:sp>
        <p:nvSpPr>
          <p:cNvPr id="40" name="Textplatzhalter 36"/>
          <p:cNvSpPr>
            <a:spLocks noGrp="1"/>
          </p:cNvSpPr>
          <p:nvPr>
            <p:ph type="body" sz="quarter" idx="33"/>
          </p:nvPr>
        </p:nvSpPr>
        <p:spPr>
          <a:xfrm>
            <a:off x="3337646" y="3769290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36"/>
          <p:cNvSpPr>
            <a:spLocks noGrp="1"/>
          </p:cNvSpPr>
          <p:nvPr>
            <p:ph type="body" sz="quarter" idx="34"/>
          </p:nvPr>
        </p:nvSpPr>
        <p:spPr>
          <a:xfrm>
            <a:off x="3337646" y="3093666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Textplatzhalter 36"/>
          <p:cNvSpPr>
            <a:spLocks noGrp="1"/>
          </p:cNvSpPr>
          <p:nvPr>
            <p:ph type="body" sz="quarter" idx="35"/>
          </p:nvPr>
        </p:nvSpPr>
        <p:spPr>
          <a:xfrm>
            <a:off x="3337646" y="2418041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Textplatzhalter 36"/>
          <p:cNvSpPr>
            <a:spLocks noGrp="1"/>
          </p:cNvSpPr>
          <p:nvPr>
            <p:ph type="body" sz="quarter" idx="36"/>
          </p:nvPr>
        </p:nvSpPr>
        <p:spPr>
          <a:xfrm>
            <a:off x="3337646" y="1742417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11148984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rtSqua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"/>
          <a:stretch>
            <a:fillRect/>
          </a:stretch>
        </p:blipFill>
        <p:spPr>
          <a:xfrm>
            <a:off x="216273" y="195089"/>
            <a:ext cx="8711454" cy="475332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8" y="432679"/>
            <a:ext cx="3478157" cy="2632933"/>
          </a:xfrm>
          <a:custGeom>
            <a:avLst/>
            <a:gdLst>
              <a:gd name="connsiteX0" fmla="*/ 3478157 w 3478157"/>
              <a:gd name="connsiteY0" fmla="*/ 0 h 2632933"/>
              <a:gd name="connsiteX1" fmla="*/ 3478157 w 3478157"/>
              <a:gd name="connsiteY1" fmla="*/ 2127436 h 2632933"/>
              <a:gd name="connsiteX2" fmla="*/ 2972660 w 3478157"/>
              <a:gd name="connsiteY2" fmla="*/ 2632933 h 2632933"/>
              <a:gd name="connsiteX3" fmla="*/ 0 w 3478157"/>
              <a:gd name="connsiteY3" fmla="*/ 2632933 h 2632933"/>
              <a:gd name="connsiteX4" fmla="*/ 0 w 3478157"/>
              <a:gd name="connsiteY4" fmla="*/ 0 h 2632933"/>
              <a:gd name="connsiteX5" fmla="*/ 3478157 w 3478157"/>
              <a:gd name="connsiteY5" fmla="*/ 0 h 2632933"/>
              <a:gd name="connsiteX6" fmla="*/ 3478157 w 3478157"/>
              <a:gd name="connsiteY6" fmla="*/ 2127436 h 2632933"/>
              <a:gd name="connsiteX7" fmla="*/ 2972660 w 3478157"/>
              <a:gd name="connsiteY7" fmla="*/ 2632933 h 26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56" h="2632933" stroke="0" extrusionOk="0">
                <a:moveTo>
                  <a:pt x="0" y="0"/>
                </a:moveTo>
                <a:lnTo>
                  <a:pt x="3478157" y="0"/>
                </a:ln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close/>
              </a:path>
              <a:path w="3478156" h="2632933" fill="darkenLess" stroke="0" extrusionOk="0">
                <a:moveTo>
                  <a:pt x="2972660" y="2632933"/>
                </a:moveTo>
                <a:lnTo>
                  <a:pt x="3478157" y="2127436"/>
                </a:lnTo>
                <a:lnTo>
                  <a:pt x="2972660" y="2632933"/>
                </a:lnTo>
                <a:close/>
              </a:path>
              <a:path w="3478156" h="2632933" fill="none" extrusionOk="0">
                <a:moveTo>
                  <a:pt x="3478157" y="0"/>
                </a:move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lnTo>
                  <a:pt x="34781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400"/>
              </a:spcBef>
              <a:spcAft>
                <a:spcPct val="0"/>
              </a:spcAft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7356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Eine Ecke des Rechtecks schneiden 2"/>
          <p:cNvSpPr/>
          <p:nvPr userDrawn="1"/>
        </p:nvSpPr>
        <p:spPr bwMode="auto">
          <a:xfrm flipV="1">
            <a:off x="6115838" y="215900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8" name="Eine Ecke des Rechtecks schneiden 37"/>
          <p:cNvSpPr/>
          <p:nvPr userDrawn="1"/>
        </p:nvSpPr>
        <p:spPr bwMode="auto">
          <a:xfrm flipV="1">
            <a:off x="6115838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9" name="Eine Ecke des Rechtecks schneiden 38"/>
          <p:cNvSpPr/>
          <p:nvPr userDrawn="1"/>
        </p:nvSpPr>
        <p:spPr bwMode="auto">
          <a:xfrm flipH="1" flipV="1">
            <a:off x="210539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19" name="Inhaltsplatzhalter 4"/>
          <p:cNvSpPr>
            <a:spLocks noGrp="1"/>
          </p:cNvSpPr>
          <p:nvPr>
            <p:ph sz="quarter" idx="74"/>
          </p:nvPr>
        </p:nvSpPr>
        <p:spPr>
          <a:xfrm>
            <a:off x="211138" y="215900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Inhaltsplatzhalter 4"/>
          <p:cNvSpPr>
            <a:spLocks noGrp="1"/>
          </p:cNvSpPr>
          <p:nvPr>
            <p:ph sz="quarter" idx="75"/>
          </p:nvPr>
        </p:nvSpPr>
        <p:spPr>
          <a:xfrm>
            <a:off x="3166005" y="215900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nhaltsplatzhalter 4"/>
          <p:cNvSpPr>
            <a:spLocks noGrp="1"/>
          </p:cNvSpPr>
          <p:nvPr>
            <p:ph sz="quarter" idx="76"/>
          </p:nvPr>
        </p:nvSpPr>
        <p:spPr>
          <a:xfrm>
            <a:off x="211138" y="1833034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Inhaltsplatzhalter 4"/>
          <p:cNvSpPr>
            <a:spLocks noGrp="1"/>
          </p:cNvSpPr>
          <p:nvPr>
            <p:ph sz="quarter" idx="77"/>
          </p:nvPr>
        </p:nvSpPr>
        <p:spPr>
          <a:xfrm>
            <a:off x="3166005" y="1833034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Inhaltsplatzhalter 4"/>
          <p:cNvSpPr>
            <a:spLocks noGrp="1"/>
          </p:cNvSpPr>
          <p:nvPr>
            <p:ph sz="quarter" idx="78"/>
          </p:nvPr>
        </p:nvSpPr>
        <p:spPr>
          <a:xfrm>
            <a:off x="3166005" y="3433234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Inhaltsplatzhalter 4"/>
          <p:cNvSpPr>
            <a:spLocks noGrp="1"/>
          </p:cNvSpPr>
          <p:nvPr>
            <p:ph sz="quarter" idx="79"/>
          </p:nvPr>
        </p:nvSpPr>
        <p:spPr>
          <a:xfrm>
            <a:off x="6112405" y="1833034"/>
            <a:ext cx="2811462" cy="1477963"/>
          </a:xfrm>
          <a:solidFill>
            <a:srgbClr val="E8E8E8"/>
          </a:solidFill>
        </p:spPr>
        <p:txBody>
          <a:bodyPr anchor="ctr"/>
          <a:lstStyle>
            <a:lvl1pPr algn="ctr">
              <a:defRPr sz="13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74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42533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rtSqa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/>
          <a:lstStyle>
            <a:lvl1pPr>
              <a:defRPr sz="1600" b="1"/>
            </a:lvl1pPr>
            <a:lvl2pPr marL="0" indent="0">
              <a:buNone/>
              <a:defRPr sz="1600"/>
            </a:lvl2pPr>
            <a:lvl3pPr marL="173038" indent="-173038">
              <a:defRPr sz="1600"/>
            </a:lvl3pPr>
            <a:lvl4pPr marL="173038" indent="0">
              <a:buNone/>
              <a:defRPr sz="1600"/>
            </a:lvl4pPr>
            <a:lvl5pPr marL="442913" indent="-269875"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19111"/>
            <a:ext cx="4572000" cy="857250"/>
          </a:xfrm>
        </p:spPr>
        <p:txBody>
          <a:bodyPr lIns="216000" tIns="0" rIns="0" bIns="0">
            <a:normAutofit/>
          </a:bodyPr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16000" y="5883532"/>
            <a:ext cx="2133600" cy="273844"/>
          </a:xfr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6000" y="4928400"/>
            <a:ext cx="3200300" cy="2151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312000" y="5883532"/>
            <a:ext cx="2133600" cy="273844"/>
          </a:xfrm>
        </p:spPr>
        <p:txBody>
          <a:bodyPr/>
          <a:lstStyle/>
          <a:p>
            <a:fld id="{5177241D-9728-B84A-8594-CF4B226D4B5C}" type="slidenum">
              <a:rPr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0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5152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4564057" y="216000"/>
            <a:ext cx="436394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67"/>
          </p:nvPr>
        </p:nvSpPr>
        <p:spPr>
          <a:xfrm>
            <a:off x="4564056" y="2627999"/>
            <a:ext cx="436394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68"/>
          </p:nvPr>
        </p:nvSpPr>
        <p:spPr>
          <a:xfrm>
            <a:off x="215121" y="2627999"/>
            <a:ext cx="4240938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750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51001"/>
          </a:xfrm>
        </p:spPr>
        <p:txBody>
          <a:bodyPr lIns="432000" tIns="324000" anchor="t" anchorCtr="0">
            <a:noAutofit/>
          </a:bodyPr>
          <a:lstStyle>
            <a:lvl1pPr>
              <a:defRPr sz="34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548732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1138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6076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1984-480B-4A43-8634-BB7EA8DE5095}" type="datetime1">
              <a:rPr lang="en-GB" smtClean="0"/>
              <a:t>12/03/2025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pic>
        <p:nvPicPr>
          <p:cNvPr id="15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2941"/>
            <a:ext cx="6506609" cy="11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302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1984-480B-4A43-8634-BB7EA8DE5095}" type="datetime1">
              <a:rPr lang="en-GB" smtClean="0"/>
              <a:t>12/03/2025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pic>
        <p:nvPicPr>
          <p:cNvPr id="15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992941"/>
            <a:ext cx="6506609" cy="11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302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215900"/>
            <a:ext cx="8712201" cy="1491754"/>
          </a:xfrm>
        </p:spPr>
        <p:txBody>
          <a:bodyPr lIns="288000" tIns="252000"/>
          <a:lstStyle>
            <a:lvl1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accent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9"/>
          </p:nvPr>
        </p:nvSpPr>
        <p:spPr>
          <a:xfrm>
            <a:off x="215900" y="1707655"/>
            <a:ext cx="8712200" cy="1656184"/>
          </a:xfrm>
        </p:spPr>
        <p:txBody>
          <a:bodyPr lIns="288000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0"/>
          </p:nvPr>
        </p:nvSpPr>
        <p:spPr>
          <a:xfrm>
            <a:off x="1042988" y="3892550"/>
            <a:ext cx="1225550" cy="598488"/>
          </a:xfrm>
        </p:spPr>
        <p:txBody>
          <a:bodyPr lIns="0" tIns="0" rIns="0" anchor="ctr"/>
          <a:lstStyle>
            <a:lvl1pPr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1495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4000" b="1" spc="0"/>
            </a:lvl1pPr>
            <a:lvl2pPr algn="ctr">
              <a:defRPr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26711407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8000" b="1" spc="0"/>
            </a:lvl1pPr>
            <a:lvl2pPr algn="ctr">
              <a:defRPr sz="2000" b="1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17226462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6"/>
            <a:ext cx="42417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57713" y="1231016"/>
            <a:ext cx="4370287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065815321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67"/>
          </p:nvPr>
        </p:nvSpPr>
        <p:spPr>
          <a:xfrm>
            <a:off x="4550862" y="1231016"/>
            <a:ext cx="4379470" cy="3693885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57713" y="1231016"/>
            <a:ext cx="4370287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5900" y="1231016"/>
            <a:ext cx="4241800" cy="3693885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6"/>
            <a:ext cx="42417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 err="1"/>
              <a:t>Bulletpoint</a:t>
            </a:r>
            <a:endParaRPr lang="de-DE"/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434507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5900" y="1231016"/>
            <a:ext cx="87122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52839360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5900" y="1231016"/>
            <a:ext cx="8714432" cy="3693885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591396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88242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904478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18055" y="213457"/>
            <a:ext cx="8701200" cy="4705200"/>
          </a:xfrm>
          <a:prstGeom prst="rect">
            <a:avLst/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Rechteck 11"/>
          <p:cNvSpPr/>
          <p:nvPr userDrawn="1"/>
        </p:nvSpPr>
        <p:spPr>
          <a:xfrm>
            <a:off x="8744656" y="1"/>
            <a:ext cx="431972" cy="4319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/>
          </a:p>
        </p:txBody>
      </p:sp>
      <p:sp>
        <p:nvSpPr>
          <p:cNvPr id="14" name="Textfeld 7"/>
          <p:cNvSpPr txBox="1"/>
          <p:nvPr userDrawn="1"/>
        </p:nvSpPr>
        <p:spPr>
          <a:xfrm>
            <a:off x="442017" y="3996700"/>
            <a:ext cx="2592287" cy="73866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We reserve the right to make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technical changes without prior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announcement. All rights reserved.</a:t>
            </a:r>
          </a:p>
          <a:p>
            <a:endParaRPr lang="de-DE" sz="9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fr-FR" sz="900">
                <a:solidFill>
                  <a:schemeClr val="tx1"/>
                </a:solidFill>
                <a:latin typeface="Arial"/>
                <a:cs typeface="Arial"/>
              </a:rPr>
              <a:t>© 2023 FANUC Europe Corporation</a:t>
            </a:r>
            <a:endParaRPr lang="en-US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feld 8"/>
          <p:cNvSpPr txBox="1"/>
          <p:nvPr userDrawn="1"/>
        </p:nvSpPr>
        <p:spPr>
          <a:xfrm>
            <a:off x="7284630" y="4387072"/>
            <a:ext cx="146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www.fanuc.eu</a:t>
            </a:r>
          </a:p>
        </p:txBody>
      </p:sp>
    </p:spTree>
    <p:extLst>
      <p:ext uri="{BB962C8B-B14F-4D97-AF65-F5344CB8AC3E}">
        <p14:creationId xmlns:p14="http://schemas.microsoft.com/office/powerpoint/2010/main" val="48391573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0577" y="215900"/>
            <a:ext cx="6076625" cy="4708901"/>
          </a:xfrm>
          <a:custGeom>
            <a:avLst/>
            <a:gdLst>
              <a:gd name="connsiteX0" fmla="*/ 9138 w 6076625"/>
              <a:gd name="connsiteY0" fmla="*/ 0 h 4705905"/>
              <a:gd name="connsiteX1" fmla="*/ 6076625 w 6076625"/>
              <a:gd name="connsiteY1" fmla="*/ 0 h 4705905"/>
              <a:gd name="connsiteX2" fmla="*/ 6075842 w 6076625"/>
              <a:gd name="connsiteY2" fmla="*/ 4177936 h 4705905"/>
              <a:gd name="connsiteX3" fmla="*/ 5542133 w 6076625"/>
              <a:gd name="connsiteY3" fmla="*/ 4705905 h 4705905"/>
              <a:gd name="connsiteX4" fmla="*/ 0 w 6076625"/>
              <a:gd name="connsiteY4" fmla="*/ 4699389 h 4705905"/>
              <a:gd name="connsiteX5" fmla="*/ 9138 w 6076625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625" h="4705905">
                <a:moveTo>
                  <a:pt x="9138" y="0"/>
                </a:moveTo>
                <a:lnTo>
                  <a:pt x="6076625" y="0"/>
                </a:lnTo>
                <a:lnTo>
                  <a:pt x="6075842" y="4177936"/>
                </a:lnTo>
                <a:lnTo>
                  <a:pt x="5542133" y="4705905"/>
                </a:lnTo>
                <a:lnTo>
                  <a:pt x="0" y="4699389"/>
                </a:lnTo>
                <a:lnTo>
                  <a:pt x="913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6405203" y="215999"/>
            <a:ext cx="2522796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0416774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0577" y="215900"/>
            <a:ext cx="6076625" cy="4708901"/>
          </a:xfrm>
          <a:custGeom>
            <a:avLst/>
            <a:gdLst>
              <a:gd name="connsiteX0" fmla="*/ 9138 w 6076625"/>
              <a:gd name="connsiteY0" fmla="*/ 0 h 4705905"/>
              <a:gd name="connsiteX1" fmla="*/ 6076625 w 6076625"/>
              <a:gd name="connsiteY1" fmla="*/ 0 h 4705905"/>
              <a:gd name="connsiteX2" fmla="*/ 6075842 w 6076625"/>
              <a:gd name="connsiteY2" fmla="*/ 4177936 h 4705905"/>
              <a:gd name="connsiteX3" fmla="*/ 5542133 w 6076625"/>
              <a:gd name="connsiteY3" fmla="*/ 4705905 h 4705905"/>
              <a:gd name="connsiteX4" fmla="*/ 0 w 6076625"/>
              <a:gd name="connsiteY4" fmla="*/ 4699389 h 4705905"/>
              <a:gd name="connsiteX5" fmla="*/ 9138 w 6076625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625" h="4705905">
                <a:moveTo>
                  <a:pt x="9138" y="0"/>
                </a:moveTo>
                <a:lnTo>
                  <a:pt x="6076625" y="0"/>
                </a:lnTo>
                <a:lnTo>
                  <a:pt x="6075842" y="4177936"/>
                </a:lnTo>
                <a:lnTo>
                  <a:pt x="5542133" y="4705905"/>
                </a:lnTo>
                <a:lnTo>
                  <a:pt x="0" y="4699389"/>
                </a:lnTo>
                <a:lnTo>
                  <a:pt x="913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6405203" y="215999"/>
            <a:ext cx="2522796" cy="4708802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76778289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15999"/>
            <a:ext cx="4363941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5369196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15999"/>
            <a:ext cx="4363941" cy="47088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0890927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15800"/>
            <a:ext cx="2678486" cy="4711517"/>
          </a:xfrm>
          <a:custGeom>
            <a:avLst/>
            <a:gdLst>
              <a:gd name="connsiteX0" fmla="*/ 880 w 2678486"/>
              <a:gd name="connsiteY0" fmla="*/ 0 h 4708519"/>
              <a:gd name="connsiteX1" fmla="*/ 2678486 w 2678486"/>
              <a:gd name="connsiteY1" fmla="*/ 0 h 4708519"/>
              <a:gd name="connsiteX2" fmla="*/ 2677703 w 2678486"/>
              <a:gd name="connsiteY2" fmla="*/ 4177936 h 4708519"/>
              <a:gd name="connsiteX3" fmla="*/ 2143994 w 2678486"/>
              <a:gd name="connsiteY3" fmla="*/ 4705905 h 4708519"/>
              <a:gd name="connsiteX4" fmla="*/ 880 w 2678486"/>
              <a:gd name="connsiteY4" fmla="*/ 4708519 h 4708519"/>
              <a:gd name="connsiteX5" fmla="*/ 880 w 2678486"/>
              <a:gd name="connsiteY5" fmla="*/ 0 h 47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4708519">
                <a:moveTo>
                  <a:pt x="880" y="0"/>
                </a:moveTo>
                <a:lnTo>
                  <a:pt x="2678486" y="0"/>
                </a:lnTo>
                <a:lnTo>
                  <a:pt x="2677703" y="4177936"/>
                </a:lnTo>
                <a:lnTo>
                  <a:pt x="2143994" y="4705905"/>
                </a:lnTo>
                <a:lnTo>
                  <a:pt x="880" y="4708519"/>
                </a:lnTo>
                <a:cubicBezTo>
                  <a:pt x="3926" y="3142056"/>
                  <a:pt x="-2166" y="1566463"/>
                  <a:pt x="88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06000" y="215999"/>
            <a:ext cx="5921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54945640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15800"/>
            <a:ext cx="2678486" cy="4711517"/>
          </a:xfrm>
          <a:custGeom>
            <a:avLst/>
            <a:gdLst>
              <a:gd name="connsiteX0" fmla="*/ 880 w 2678486"/>
              <a:gd name="connsiteY0" fmla="*/ 0 h 4708519"/>
              <a:gd name="connsiteX1" fmla="*/ 2678486 w 2678486"/>
              <a:gd name="connsiteY1" fmla="*/ 0 h 4708519"/>
              <a:gd name="connsiteX2" fmla="*/ 2677703 w 2678486"/>
              <a:gd name="connsiteY2" fmla="*/ 4177936 h 4708519"/>
              <a:gd name="connsiteX3" fmla="*/ 2143994 w 2678486"/>
              <a:gd name="connsiteY3" fmla="*/ 4705905 h 4708519"/>
              <a:gd name="connsiteX4" fmla="*/ 880 w 2678486"/>
              <a:gd name="connsiteY4" fmla="*/ 4708519 h 4708519"/>
              <a:gd name="connsiteX5" fmla="*/ 880 w 2678486"/>
              <a:gd name="connsiteY5" fmla="*/ 0 h 47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4708519">
                <a:moveTo>
                  <a:pt x="880" y="0"/>
                </a:moveTo>
                <a:lnTo>
                  <a:pt x="2678486" y="0"/>
                </a:lnTo>
                <a:lnTo>
                  <a:pt x="2677703" y="4177936"/>
                </a:lnTo>
                <a:lnTo>
                  <a:pt x="2143994" y="4705905"/>
                </a:lnTo>
                <a:lnTo>
                  <a:pt x="880" y="4708519"/>
                </a:lnTo>
                <a:cubicBezTo>
                  <a:pt x="3926" y="3142056"/>
                  <a:pt x="-2166" y="1566463"/>
                  <a:pt x="88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06000" y="215999"/>
            <a:ext cx="5921999" cy="47088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2626264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1999" y="215999"/>
            <a:ext cx="5885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2686814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1999" y="215999"/>
            <a:ext cx="5885999" cy="4708802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6489812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1999" y="215999"/>
            <a:ext cx="5885999" cy="47088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9514" y="2664001"/>
            <a:ext cx="2682000" cy="2260800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134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66"/>
          </p:nvPr>
        </p:nvSpPr>
        <p:spPr>
          <a:xfrm>
            <a:off x="3043260" y="187226"/>
            <a:ext cx="5849220" cy="4737675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869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1984-480B-4A43-8634-BB7EA8DE5095}" type="datetime1">
              <a:rPr lang="en-GB" smtClean="0"/>
              <a:t>12/03/2025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pic>
        <p:nvPicPr>
          <p:cNvPr id="15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2941"/>
            <a:ext cx="6506609" cy="11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302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27"/>
          </p:nvPr>
        </p:nvSpPr>
        <p:spPr>
          <a:xfrm>
            <a:off x="215900" y="215900"/>
            <a:ext cx="8712000" cy="470841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5" y="455592"/>
            <a:ext cx="4933858" cy="1023939"/>
          </a:xfrm>
          <a:custGeom>
            <a:avLst/>
            <a:gdLst>
              <a:gd name="connsiteX0" fmla="*/ 0 w 4418443"/>
              <a:gd name="connsiteY0" fmla="*/ 6350 h 1023939"/>
              <a:gd name="connsiteX1" fmla="*/ 4416844 w 4418443"/>
              <a:gd name="connsiteY1" fmla="*/ 0 h 1023939"/>
              <a:gd name="connsiteX2" fmla="*/ 4416412 w 4418443"/>
              <a:gd name="connsiteY2" fmla="*/ 217584 h 1023939"/>
              <a:gd name="connsiteX3" fmla="*/ 4418330 w 4418443"/>
              <a:gd name="connsiteY3" fmla="*/ 801525 h 1023939"/>
              <a:gd name="connsiteX4" fmla="*/ 4202428 w 4418443"/>
              <a:gd name="connsiteY4" fmla="*/ 1015308 h 1023939"/>
              <a:gd name="connsiteX5" fmla="*/ 3790 w 4418443"/>
              <a:gd name="connsiteY5" fmla="*/ 1023939 h 1023939"/>
              <a:gd name="connsiteX6" fmla="*/ 0 w 4418443"/>
              <a:gd name="connsiteY6" fmla="*/ 6350 h 102393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443" h="1023938">
                <a:moveTo>
                  <a:pt x="0" y="6350"/>
                </a:moveTo>
                <a:lnTo>
                  <a:pt x="4416844" y="0"/>
                </a:lnTo>
                <a:cubicBezTo>
                  <a:pt x="4417405" y="69706"/>
                  <a:pt x="4415851" y="147878"/>
                  <a:pt x="4416412" y="217584"/>
                </a:cubicBezTo>
                <a:cubicBezTo>
                  <a:pt x="4415640" y="407998"/>
                  <a:pt x="4419102" y="611111"/>
                  <a:pt x="4418330" y="801525"/>
                </a:cubicBezTo>
                <a:lnTo>
                  <a:pt x="4202428" y="1015308"/>
                </a:lnTo>
                <a:lnTo>
                  <a:pt x="3790" y="1023939"/>
                </a:lnTo>
                <a:cubicBezTo>
                  <a:pt x="2527" y="684743"/>
                  <a:pt x="1263" y="345546"/>
                  <a:pt x="0" y="635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5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41910" y="1479531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24471324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5"/>
          <p:cNvSpPr>
            <a:spLocks noGrp="1" noChangeAspect="1"/>
          </p:cNvSpPr>
          <p:nvPr>
            <p:ph type="pic" sz="quarter" idx="30"/>
          </p:nvPr>
        </p:nvSpPr>
        <p:spPr>
          <a:xfrm>
            <a:off x="4571900" y="215900"/>
            <a:ext cx="4356000" cy="23542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27"/>
          </p:nvPr>
        </p:nvSpPr>
        <p:spPr>
          <a:xfrm>
            <a:off x="215900" y="215900"/>
            <a:ext cx="4356000" cy="23542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5" y="455592"/>
            <a:ext cx="4933858" cy="1023939"/>
          </a:xfrm>
          <a:custGeom>
            <a:avLst/>
            <a:gdLst>
              <a:gd name="connsiteX0" fmla="*/ 0 w 4418443"/>
              <a:gd name="connsiteY0" fmla="*/ 6350 h 1023939"/>
              <a:gd name="connsiteX1" fmla="*/ 4416844 w 4418443"/>
              <a:gd name="connsiteY1" fmla="*/ 0 h 1023939"/>
              <a:gd name="connsiteX2" fmla="*/ 4416412 w 4418443"/>
              <a:gd name="connsiteY2" fmla="*/ 217584 h 1023939"/>
              <a:gd name="connsiteX3" fmla="*/ 4418330 w 4418443"/>
              <a:gd name="connsiteY3" fmla="*/ 801525 h 1023939"/>
              <a:gd name="connsiteX4" fmla="*/ 4202428 w 4418443"/>
              <a:gd name="connsiteY4" fmla="*/ 1015308 h 1023939"/>
              <a:gd name="connsiteX5" fmla="*/ 3790 w 4418443"/>
              <a:gd name="connsiteY5" fmla="*/ 1023939 h 1023939"/>
              <a:gd name="connsiteX6" fmla="*/ 0 w 4418443"/>
              <a:gd name="connsiteY6" fmla="*/ 6350 h 102393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443" h="1023938">
                <a:moveTo>
                  <a:pt x="0" y="6350"/>
                </a:moveTo>
                <a:lnTo>
                  <a:pt x="4416844" y="0"/>
                </a:lnTo>
                <a:cubicBezTo>
                  <a:pt x="4417405" y="69706"/>
                  <a:pt x="4415851" y="147878"/>
                  <a:pt x="4416412" y="217584"/>
                </a:cubicBezTo>
                <a:cubicBezTo>
                  <a:pt x="4415640" y="407998"/>
                  <a:pt x="4419102" y="611111"/>
                  <a:pt x="4418330" y="801525"/>
                </a:cubicBezTo>
                <a:lnTo>
                  <a:pt x="4202428" y="1015308"/>
                </a:lnTo>
                <a:lnTo>
                  <a:pt x="3790" y="1023939"/>
                </a:lnTo>
                <a:cubicBezTo>
                  <a:pt x="2527" y="684743"/>
                  <a:pt x="1263" y="345546"/>
                  <a:pt x="0" y="635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5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41910" y="1479531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0" name="Bildplatzhalter 5"/>
          <p:cNvSpPr>
            <a:spLocks noGrp="1" noChangeAspect="1"/>
          </p:cNvSpPr>
          <p:nvPr>
            <p:ph type="pic" sz="quarter" idx="31"/>
          </p:nvPr>
        </p:nvSpPr>
        <p:spPr>
          <a:xfrm>
            <a:off x="4571900" y="2570108"/>
            <a:ext cx="4356000" cy="23542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Bildplatzhalter 5"/>
          <p:cNvSpPr>
            <a:spLocks noGrp="1" noChangeAspect="1"/>
          </p:cNvSpPr>
          <p:nvPr>
            <p:ph type="pic" sz="quarter" idx="32"/>
          </p:nvPr>
        </p:nvSpPr>
        <p:spPr>
          <a:xfrm>
            <a:off x="215900" y="2570108"/>
            <a:ext cx="4356000" cy="23542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99700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5"/>
          <p:cNvSpPr>
            <a:spLocks noGrp="1"/>
          </p:cNvSpPr>
          <p:nvPr>
            <p:ph type="pic" sz="quarter" idx="30"/>
          </p:nvPr>
        </p:nvSpPr>
        <p:spPr>
          <a:xfrm>
            <a:off x="4602960" y="215900"/>
            <a:ext cx="43920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43920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5" y="455592"/>
            <a:ext cx="4933858" cy="1023939"/>
          </a:xfrm>
          <a:custGeom>
            <a:avLst/>
            <a:gdLst>
              <a:gd name="connsiteX0" fmla="*/ 0 w 4418443"/>
              <a:gd name="connsiteY0" fmla="*/ 6350 h 1023939"/>
              <a:gd name="connsiteX1" fmla="*/ 4416844 w 4418443"/>
              <a:gd name="connsiteY1" fmla="*/ 0 h 1023939"/>
              <a:gd name="connsiteX2" fmla="*/ 4416412 w 4418443"/>
              <a:gd name="connsiteY2" fmla="*/ 217584 h 1023939"/>
              <a:gd name="connsiteX3" fmla="*/ 4418330 w 4418443"/>
              <a:gd name="connsiteY3" fmla="*/ 801525 h 1023939"/>
              <a:gd name="connsiteX4" fmla="*/ 4202428 w 4418443"/>
              <a:gd name="connsiteY4" fmla="*/ 1015308 h 1023939"/>
              <a:gd name="connsiteX5" fmla="*/ 3790 w 4418443"/>
              <a:gd name="connsiteY5" fmla="*/ 1023939 h 1023939"/>
              <a:gd name="connsiteX6" fmla="*/ 0 w 4418443"/>
              <a:gd name="connsiteY6" fmla="*/ 6350 h 102393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443" h="1023938">
                <a:moveTo>
                  <a:pt x="0" y="6350"/>
                </a:moveTo>
                <a:lnTo>
                  <a:pt x="4416844" y="0"/>
                </a:lnTo>
                <a:cubicBezTo>
                  <a:pt x="4417405" y="69706"/>
                  <a:pt x="4415851" y="147878"/>
                  <a:pt x="4416412" y="217584"/>
                </a:cubicBezTo>
                <a:cubicBezTo>
                  <a:pt x="4415640" y="407998"/>
                  <a:pt x="4419102" y="611111"/>
                  <a:pt x="4418330" y="801525"/>
                </a:cubicBezTo>
                <a:lnTo>
                  <a:pt x="4202428" y="1015308"/>
                </a:lnTo>
                <a:lnTo>
                  <a:pt x="3790" y="1023939"/>
                </a:lnTo>
                <a:cubicBezTo>
                  <a:pt x="2527" y="684743"/>
                  <a:pt x="1263" y="345546"/>
                  <a:pt x="0" y="635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5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41910" y="1479531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672004363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6" y="3651870"/>
            <a:ext cx="3159799" cy="1017589"/>
          </a:xfrm>
          <a:custGeom>
            <a:avLst/>
            <a:gdLst>
              <a:gd name="connsiteX0" fmla="*/ 0 w 3159799"/>
              <a:gd name="connsiteY0" fmla="*/ 4233 h 1017589"/>
              <a:gd name="connsiteX1" fmla="*/ 3158200 w 3159799"/>
              <a:gd name="connsiteY1" fmla="*/ 0 h 1017589"/>
              <a:gd name="connsiteX2" fmla="*/ 3157768 w 3159799"/>
              <a:gd name="connsiteY2" fmla="*/ 217584 h 1017589"/>
              <a:gd name="connsiteX3" fmla="*/ 3159686 w 3159799"/>
              <a:gd name="connsiteY3" fmla="*/ 801525 h 1017589"/>
              <a:gd name="connsiteX4" fmla="*/ 2943784 w 3159799"/>
              <a:gd name="connsiteY4" fmla="*/ 1015308 h 1017589"/>
              <a:gd name="connsiteX5" fmla="*/ 0 w 3159799"/>
              <a:gd name="connsiteY5" fmla="*/ 1017589 h 1017589"/>
              <a:gd name="connsiteX6" fmla="*/ 0 w 3159799"/>
              <a:gd name="connsiteY6" fmla="*/ 4233 h 101758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9799" h="1017588">
                <a:moveTo>
                  <a:pt x="0" y="4233"/>
                </a:moveTo>
                <a:lnTo>
                  <a:pt x="3158200" y="0"/>
                </a:lnTo>
                <a:cubicBezTo>
                  <a:pt x="3158761" y="69706"/>
                  <a:pt x="3157207" y="147878"/>
                  <a:pt x="3157768" y="217584"/>
                </a:cubicBezTo>
                <a:cubicBezTo>
                  <a:pt x="3156996" y="407998"/>
                  <a:pt x="3160458" y="611111"/>
                  <a:pt x="3159686" y="801525"/>
                </a:cubicBezTo>
                <a:lnTo>
                  <a:pt x="2943784" y="1015308"/>
                </a:lnTo>
                <a:lnTo>
                  <a:pt x="0" y="1017589"/>
                </a:lnTo>
                <a:lnTo>
                  <a:pt x="0" y="4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0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35496" y="4669459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44328837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2000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6047999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3042000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31" hasCustomPrompt="1"/>
          </p:nvPr>
        </p:nvSpPr>
        <p:spPr>
          <a:xfrm>
            <a:off x="6047999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256090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80975" indent="0">
              <a:buNone/>
              <a:defRPr sz="1100" b="0"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2000" y="215999"/>
            <a:ext cx="2880000" cy="23040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6047999" y="215999"/>
            <a:ext cx="2880000" cy="23040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3042000" y="2663999"/>
            <a:ext cx="2880000" cy="2260801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31" hasCustomPrompt="1"/>
          </p:nvPr>
        </p:nvSpPr>
        <p:spPr>
          <a:xfrm>
            <a:off x="6047999" y="2663999"/>
            <a:ext cx="2880000" cy="2260801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21741389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80975" indent="0">
              <a:buNone/>
              <a:defRPr sz="1100" b="0"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66"/>
          </p:nvPr>
        </p:nvSpPr>
        <p:spPr>
          <a:xfrm>
            <a:off x="3032999" y="201945"/>
            <a:ext cx="2880000" cy="2304000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67"/>
          </p:nvPr>
        </p:nvSpPr>
        <p:spPr>
          <a:xfrm>
            <a:off x="6074155" y="201945"/>
            <a:ext cx="2880000" cy="2304000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Bildplatzhalter 6"/>
          <p:cNvSpPr>
            <a:spLocks noGrp="1"/>
          </p:cNvSpPr>
          <p:nvPr>
            <p:ph type="pic" sz="quarter" idx="68"/>
          </p:nvPr>
        </p:nvSpPr>
        <p:spPr>
          <a:xfrm>
            <a:off x="3032999" y="2658345"/>
            <a:ext cx="2880000" cy="2304000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69"/>
          </p:nvPr>
        </p:nvSpPr>
        <p:spPr>
          <a:xfrm>
            <a:off x="6074155" y="2658345"/>
            <a:ext cx="2880000" cy="2304000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70"/>
          </p:nvPr>
        </p:nvSpPr>
        <p:spPr>
          <a:xfrm>
            <a:off x="219514" y="2658345"/>
            <a:ext cx="2678486" cy="2304000"/>
          </a:xfrm>
          <a:solidFill>
            <a:srgbClr val="F2F2F2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6546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627999"/>
            <a:ext cx="4363941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51200254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627999"/>
            <a:ext cx="4363941" cy="2296802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11997832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66"/>
          </p:nvPr>
        </p:nvSpPr>
        <p:spPr>
          <a:xfrm>
            <a:off x="4566527" y="213835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7"/>
          </p:nvPr>
        </p:nvSpPr>
        <p:spPr>
          <a:xfrm>
            <a:off x="4567628" y="2650704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257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215900"/>
            <a:ext cx="8712201" cy="1491754"/>
          </a:xfrm>
        </p:spPr>
        <p:txBody>
          <a:bodyPr lIns="288000" tIns="252000"/>
          <a:lstStyle>
            <a:lvl1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accent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9"/>
          </p:nvPr>
        </p:nvSpPr>
        <p:spPr>
          <a:xfrm>
            <a:off x="215900" y="1707655"/>
            <a:ext cx="8712200" cy="1656184"/>
          </a:xfrm>
        </p:spPr>
        <p:txBody>
          <a:bodyPr lIns="288000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0"/>
          </p:nvPr>
        </p:nvSpPr>
        <p:spPr>
          <a:xfrm>
            <a:off x="1042988" y="3892550"/>
            <a:ext cx="1225550" cy="598488"/>
          </a:xfrm>
        </p:spPr>
        <p:txBody>
          <a:bodyPr lIns="0" tIns="0" rIns="0" anchor="ctr"/>
          <a:lstStyle>
            <a:lvl1pPr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1495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9" y="213835"/>
            <a:ext cx="4363940" cy="4710966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7208453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9" y="213835"/>
            <a:ext cx="4363940" cy="4710966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0237021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4564058" y="2627999"/>
            <a:ext cx="4363941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2450660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4564058" y="2627999"/>
            <a:ext cx="4363941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2978559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4566527" y="213835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67"/>
          </p:nvPr>
        </p:nvSpPr>
        <p:spPr>
          <a:xfrm>
            <a:off x="4566528" y="2627999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68"/>
          </p:nvPr>
        </p:nvSpPr>
        <p:spPr>
          <a:xfrm>
            <a:off x="215121" y="2620901"/>
            <a:ext cx="4240938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732348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1131590"/>
            <a:ext cx="4240938" cy="3793311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4564058" y="2627999"/>
            <a:ext cx="4363941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Snip Single Corner Rectangle 12"/>
          <p:cNvSpPr/>
          <p:nvPr userDrawn="1"/>
        </p:nvSpPr>
        <p:spPr bwMode="auto">
          <a:xfrm flipV="1">
            <a:off x="215119" y="215997"/>
            <a:ext cx="4240939" cy="771575"/>
          </a:xfrm>
          <a:prstGeom prst="snip1Rect">
            <a:avLst>
              <a:gd name="adj" fmla="val 20661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200117" y="215999"/>
            <a:ext cx="4255941" cy="771574"/>
          </a:xfrm>
          <a:noFill/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93796119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4566527" y="213835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67"/>
          </p:nvPr>
        </p:nvSpPr>
        <p:spPr>
          <a:xfrm>
            <a:off x="4566528" y="2627999"/>
            <a:ext cx="4361471" cy="23040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68"/>
          </p:nvPr>
        </p:nvSpPr>
        <p:spPr>
          <a:xfrm>
            <a:off x="215121" y="1105189"/>
            <a:ext cx="4240938" cy="3819712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Snip Single Corner Rectangle 9"/>
          <p:cNvSpPr/>
          <p:nvPr userDrawn="1"/>
        </p:nvSpPr>
        <p:spPr bwMode="auto">
          <a:xfrm flipV="1">
            <a:off x="215119" y="215997"/>
            <a:ext cx="4240939" cy="771575"/>
          </a:xfrm>
          <a:prstGeom prst="snip1Rect">
            <a:avLst>
              <a:gd name="adj" fmla="val 20661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200117" y="215999"/>
            <a:ext cx="4255941" cy="771574"/>
          </a:xfrm>
          <a:noFill/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00064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 noChangeAspect="1"/>
          </p:cNvSpPr>
          <p:nvPr>
            <p:ph sz="quarter" idx="27" hasCustomPrompt="1"/>
          </p:nvPr>
        </p:nvSpPr>
        <p:spPr>
          <a:xfrm>
            <a:off x="216000" y="2627999"/>
            <a:ext cx="8711998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4564059" y="213834"/>
            <a:ext cx="4363940" cy="2306165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336910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 noChangeAspect="1"/>
          </p:cNvSpPr>
          <p:nvPr>
            <p:ph sz="quarter" idx="27" hasCustomPrompt="1"/>
          </p:nvPr>
        </p:nvSpPr>
        <p:spPr>
          <a:xfrm>
            <a:off x="216000" y="2627999"/>
            <a:ext cx="8711998" cy="2296802"/>
          </a:xfrm>
          <a:solidFill>
            <a:srgbClr val="F2F2F2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4564059" y="213834"/>
            <a:ext cx="4363940" cy="2306165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05310694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619998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7" name="Textplatzhalter 5"/>
          <p:cNvSpPr>
            <a:spLocks noGrp="1"/>
          </p:cNvSpPr>
          <p:nvPr>
            <p:ph type="body" sz="quarter" idx="50" hasCustomPrompt="1"/>
          </p:nvPr>
        </p:nvSpPr>
        <p:spPr>
          <a:xfrm>
            <a:off x="4571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9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523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1" name="Textplatzhalter 5"/>
          <p:cNvSpPr>
            <a:spLocks noGrp="1"/>
          </p:cNvSpPr>
          <p:nvPr>
            <p:ph type="body" sz="quarter" idx="54" hasCustomPrompt="1"/>
          </p:nvPr>
        </p:nvSpPr>
        <p:spPr>
          <a:xfrm>
            <a:off x="216000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5" name="Textplatzhalter 5"/>
          <p:cNvSpPr>
            <a:spLocks noGrp="1"/>
          </p:cNvSpPr>
          <p:nvPr>
            <p:ph type="body" sz="quarter" idx="57" hasCustomPrompt="1"/>
          </p:nvPr>
        </p:nvSpPr>
        <p:spPr>
          <a:xfrm>
            <a:off x="3167999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2" name="Textplatzhalter 5"/>
          <p:cNvSpPr>
            <a:spLocks noGrp="1"/>
          </p:cNvSpPr>
          <p:nvPr>
            <p:ph type="body" sz="quarter" idx="59" hasCustomPrompt="1"/>
          </p:nvPr>
        </p:nvSpPr>
        <p:spPr>
          <a:xfrm>
            <a:off x="6115838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60" hasCustomPrompt="1"/>
          </p:nvPr>
        </p:nvSpPr>
        <p:spPr>
          <a:xfrm>
            <a:off x="1624159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5" name="Textplatzhalter 5"/>
          <p:cNvSpPr>
            <a:spLocks noGrp="1"/>
          </p:cNvSpPr>
          <p:nvPr>
            <p:ph type="body" sz="quarter" idx="62" hasCustomPrompt="1"/>
          </p:nvPr>
        </p:nvSpPr>
        <p:spPr>
          <a:xfrm>
            <a:off x="457615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7" name="Textplatzhalter 5"/>
          <p:cNvSpPr>
            <a:spLocks noGrp="1"/>
          </p:cNvSpPr>
          <p:nvPr>
            <p:ph type="body" sz="quarter" idx="64" hasCustomPrompt="1"/>
          </p:nvPr>
        </p:nvSpPr>
        <p:spPr>
          <a:xfrm>
            <a:off x="752399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68"/>
          </p:nvPr>
        </p:nvSpPr>
        <p:spPr>
          <a:xfrm>
            <a:off x="6115838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69"/>
          </p:nvPr>
        </p:nvSpPr>
        <p:spPr>
          <a:xfrm>
            <a:off x="1619350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Bildplatzhalter 6"/>
          <p:cNvSpPr>
            <a:spLocks noGrp="1"/>
          </p:cNvSpPr>
          <p:nvPr>
            <p:ph type="pic" sz="quarter" idx="70"/>
          </p:nvPr>
        </p:nvSpPr>
        <p:spPr>
          <a:xfrm>
            <a:off x="45713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71"/>
          </p:nvPr>
        </p:nvSpPr>
        <p:spPr>
          <a:xfrm>
            <a:off x="75246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72"/>
          </p:nvPr>
        </p:nvSpPr>
        <p:spPr>
          <a:xfrm>
            <a:off x="220809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74"/>
          </p:nvPr>
        </p:nvSpPr>
        <p:spPr>
          <a:xfrm>
            <a:off x="611583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810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4000" b="1" spc="0"/>
            </a:lvl1pPr>
            <a:lvl2pPr algn="ctr">
              <a:defRPr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26711407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619998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7" name="Textplatzhalter 5"/>
          <p:cNvSpPr>
            <a:spLocks noGrp="1"/>
          </p:cNvSpPr>
          <p:nvPr>
            <p:ph type="body" sz="quarter" idx="50" hasCustomPrompt="1"/>
          </p:nvPr>
        </p:nvSpPr>
        <p:spPr>
          <a:xfrm>
            <a:off x="4571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9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523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1" name="Textplatzhalter 5"/>
          <p:cNvSpPr>
            <a:spLocks noGrp="1"/>
          </p:cNvSpPr>
          <p:nvPr>
            <p:ph type="body" sz="quarter" idx="54" hasCustomPrompt="1"/>
          </p:nvPr>
        </p:nvSpPr>
        <p:spPr>
          <a:xfrm>
            <a:off x="216000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5" name="Textplatzhalter 5"/>
          <p:cNvSpPr>
            <a:spLocks noGrp="1"/>
          </p:cNvSpPr>
          <p:nvPr>
            <p:ph type="body" sz="quarter" idx="57" hasCustomPrompt="1"/>
          </p:nvPr>
        </p:nvSpPr>
        <p:spPr>
          <a:xfrm>
            <a:off x="3167999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2" name="Textplatzhalter 5"/>
          <p:cNvSpPr>
            <a:spLocks noGrp="1"/>
          </p:cNvSpPr>
          <p:nvPr>
            <p:ph type="body" sz="quarter" idx="59" hasCustomPrompt="1"/>
          </p:nvPr>
        </p:nvSpPr>
        <p:spPr>
          <a:xfrm>
            <a:off x="6115838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60" hasCustomPrompt="1"/>
          </p:nvPr>
        </p:nvSpPr>
        <p:spPr>
          <a:xfrm>
            <a:off x="1624159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5" name="Textplatzhalter 5"/>
          <p:cNvSpPr>
            <a:spLocks noGrp="1"/>
          </p:cNvSpPr>
          <p:nvPr>
            <p:ph type="body" sz="quarter" idx="62" hasCustomPrompt="1"/>
          </p:nvPr>
        </p:nvSpPr>
        <p:spPr>
          <a:xfrm>
            <a:off x="457615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7" name="Textplatzhalter 5"/>
          <p:cNvSpPr>
            <a:spLocks noGrp="1"/>
          </p:cNvSpPr>
          <p:nvPr>
            <p:ph type="body" sz="quarter" idx="64" hasCustomPrompt="1"/>
          </p:nvPr>
        </p:nvSpPr>
        <p:spPr>
          <a:xfrm>
            <a:off x="752399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68"/>
          </p:nvPr>
        </p:nvSpPr>
        <p:spPr>
          <a:xfrm>
            <a:off x="6115838" y="215900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69"/>
          </p:nvPr>
        </p:nvSpPr>
        <p:spPr>
          <a:xfrm>
            <a:off x="1619350" y="1831224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Bildplatzhalter 6"/>
          <p:cNvSpPr>
            <a:spLocks noGrp="1"/>
          </p:cNvSpPr>
          <p:nvPr>
            <p:ph type="pic" sz="quarter" idx="70"/>
          </p:nvPr>
        </p:nvSpPr>
        <p:spPr>
          <a:xfrm>
            <a:off x="4571349" y="1831224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71"/>
          </p:nvPr>
        </p:nvSpPr>
        <p:spPr>
          <a:xfrm>
            <a:off x="7524649" y="1831224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72"/>
          </p:nvPr>
        </p:nvSpPr>
        <p:spPr>
          <a:xfrm>
            <a:off x="220809" y="3446449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8" y="3446449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74"/>
          </p:nvPr>
        </p:nvSpPr>
        <p:spPr>
          <a:xfrm>
            <a:off x="6115838" y="3446449"/>
            <a:ext cx="1403350" cy="1477963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979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Eine Ecke des Rechtecks schneiden 2"/>
          <p:cNvSpPr/>
          <p:nvPr userDrawn="1"/>
        </p:nvSpPr>
        <p:spPr bwMode="auto">
          <a:xfrm flipV="1">
            <a:off x="6115838" y="215900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8" name="Eine Ecke des Rechtecks schneiden 37"/>
          <p:cNvSpPr/>
          <p:nvPr userDrawn="1"/>
        </p:nvSpPr>
        <p:spPr bwMode="auto">
          <a:xfrm flipV="1">
            <a:off x="6115838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9" name="Eine Ecke des Rechtecks schneiden 38"/>
          <p:cNvSpPr/>
          <p:nvPr userDrawn="1"/>
        </p:nvSpPr>
        <p:spPr bwMode="auto">
          <a:xfrm flipH="1" flipV="1">
            <a:off x="210539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725802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34" grpId="0" animBg="1"/>
      <p:bldP spid="36" grpId="0" animBg="1"/>
      <p:bldP spid="3" grpId="0" animBg="1"/>
      <p:bldP spid="38" grpId="0" animBg="1"/>
      <p:bldP spid="39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8" name="Eine Ecke des Rechtecks schneiden 37"/>
          <p:cNvSpPr/>
          <p:nvPr userDrawn="1"/>
        </p:nvSpPr>
        <p:spPr bwMode="auto">
          <a:xfrm flipV="1">
            <a:off x="6115838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12" name="Eine Ecke des Rechtecks schneiden 2"/>
          <p:cNvSpPr/>
          <p:nvPr userDrawn="1"/>
        </p:nvSpPr>
        <p:spPr bwMode="auto">
          <a:xfrm flipV="1">
            <a:off x="210539" y="246906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74"/>
          </p:nvPr>
        </p:nvSpPr>
        <p:spPr>
          <a:xfrm>
            <a:off x="210538" y="3446448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75"/>
          </p:nvPr>
        </p:nvSpPr>
        <p:spPr>
          <a:xfrm>
            <a:off x="6127070" y="220705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60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4" grpId="0" animBg="1"/>
      <p:bldP spid="36" grpId="0" animBg="1"/>
      <p:bldP spid="38" grpId="0" animBg="1"/>
      <p:bldP spid="12" grpId="0" animBg="1"/>
      <p:bldP spid="13" grpId="0" animBg="1"/>
      <p:bldP spid="14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Eine Ecke des Rechtecks schneiden 2"/>
          <p:cNvSpPr/>
          <p:nvPr userDrawn="1"/>
        </p:nvSpPr>
        <p:spPr bwMode="auto">
          <a:xfrm flipV="1">
            <a:off x="216000" y="226417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74"/>
          </p:nvPr>
        </p:nvSpPr>
        <p:spPr>
          <a:xfrm>
            <a:off x="216000" y="3436031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75"/>
          </p:nvPr>
        </p:nvSpPr>
        <p:spPr>
          <a:xfrm>
            <a:off x="6107826" y="226417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76"/>
          </p:nvPr>
        </p:nvSpPr>
        <p:spPr>
          <a:xfrm>
            <a:off x="6124805" y="3436030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372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4" grpId="0" animBg="1"/>
      <p:bldP spid="36" grpId="0" animBg="1"/>
      <p:bldP spid="3" grpId="0" animBg="1"/>
      <p:bldP spid="12" grpId="0" animBg="1"/>
      <p:bldP spid="13" grpId="0" animBg="1"/>
      <p:bldP spid="14" grpId="0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74"/>
          </p:nvPr>
        </p:nvSpPr>
        <p:spPr>
          <a:xfrm>
            <a:off x="216000" y="3436031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75"/>
          </p:nvPr>
        </p:nvSpPr>
        <p:spPr>
          <a:xfrm>
            <a:off x="6107826" y="226417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76"/>
          </p:nvPr>
        </p:nvSpPr>
        <p:spPr>
          <a:xfrm>
            <a:off x="6124805" y="3436030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77"/>
          </p:nvPr>
        </p:nvSpPr>
        <p:spPr>
          <a:xfrm>
            <a:off x="210539" y="215899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02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4" grpId="0" animBg="1"/>
      <p:bldP spid="36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20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97334781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0552" y="207758"/>
            <a:ext cx="4247148" cy="915257"/>
          </a:xfrm>
          <a:custGeom>
            <a:avLst/>
            <a:gdLst>
              <a:gd name="connsiteX0" fmla="*/ 0 w 4253348"/>
              <a:gd name="connsiteY0" fmla="*/ 0 h 915257"/>
              <a:gd name="connsiteX1" fmla="*/ 4253348 w 4253348"/>
              <a:gd name="connsiteY1" fmla="*/ 4583 h 915257"/>
              <a:gd name="connsiteX2" fmla="*/ 4247558 w 4253348"/>
              <a:gd name="connsiteY2" fmla="*/ 610764 h 915257"/>
              <a:gd name="connsiteX3" fmla="*/ 3941573 w 4253348"/>
              <a:gd name="connsiteY3" fmla="*/ 915257 h 915257"/>
              <a:gd name="connsiteX4" fmla="*/ 8141 w 4253348"/>
              <a:gd name="connsiteY4" fmla="*/ 908141 h 915257"/>
              <a:gd name="connsiteX5" fmla="*/ 0 w 4253348"/>
              <a:gd name="connsiteY5" fmla="*/ 0 h 9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3348" h="915257">
                <a:moveTo>
                  <a:pt x="0" y="0"/>
                </a:moveTo>
                <a:lnTo>
                  <a:pt x="4253348" y="4583"/>
                </a:lnTo>
                <a:lnTo>
                  <a:pt x="4247558" y="610764"/>
                </a:lnTo>
                <a:lnTo>
                  <a:pt x="3941573" y="915257"/>
                </a:lnTo>
                <a:lnTo>
                  <a:pt x="8141" y="908141"/>
                </a:lnTo>
                <a:cubicBezTo>
                  <a:pt x="5427" y="608141"/>
                  <a:pt x="2714" y="300000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4557714" y="209550"/>
            <a:ext cx="4370286" cy="909540"/>
          </a:xfrm>
          <a:solidFill>
            <a:srgbClr val="E8E8E8"/>
          </a:solidFill>
        </p:spPr>
        <p:txBody>
          <a:bodyPr lIns="216000" tIns="0" rIns="0" bIns="0" anchor="ctr" anchorCtr="0">
            <a:noAutofit/>
          </a:bodyPr>
          <a:lstStyle>
            <a:lvl1pPr>
              <a:lnSpc>
                <a:spcPct val="100000"/>
              </a:lnSpc>
              <a:spcAft>
                <a:spcPts val="900"/>
              </a:spcAft>
              <a:defRPr sz="1100" b="0" kern="0" cap="none">
                <a:solidFill>
                  <a:srgbClr val="3C3C3C"/>
                </a:solidFill>
              </a:defRPr>
            </a:lvl1pPr>
            <a:lvl2pPr marL="0" indent="0">
              <a:buClrTx/>
              <a:buFont typeface="Arial"/>
              <a:buNone/>
              <a:defRPr sz="1200" b="0"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Fließtext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7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8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9050280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7" name="Inhaltsplatzhalter 14"/>
          <p:cNvSpPr>
            <a:spLocks noGrp="1"/>
          </p:cNvSpPr>
          <p:nvPr>
            <p:ph sz="quarter" idx="19" hasCustomPrompt="1"/>
          </p:nvPr>
        </p:nvSpPr>
        <p:spPr>
          <a:xfrm>
            <a:off x="216000" y="1231016"/>
            <a:ext cx="4241700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0" hasCustomPrompt="1"/>
          </p:nvPr>
        </p:nvSpPr>
        <p:spPr>
          <a:xfrm>
            <a:off x="4566850" y="1231016"/>
            <a:ext cx="4349241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799768"/>
            <a:ext cx="4241700" cy="3125032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799767"/>
            <a:ext cx="4349241" cy="3125033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4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44439581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2509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5913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8000" b="1" spc="0"/>
            </a:lvl1pPr>
            <a:lvl2pPr algn="ctr">
              <a:defRPr sz="2000" b="1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17226462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7585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rgbClr val="F2F2F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3186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rgbClr val="F2F2F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8"/>
          </p:nvPr>
        </p:nvSpPr>
        <p:spPr>
          <a:xfrm>
            <a:off x="439777" y="3068638"/>
            <a:ext cx="3273425" cy="16652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76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418525"/>
            <a:ext cx="2976562" cy="1226002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10265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rgbClr val="A0A0A0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057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266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480538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381" y="1080602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007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8" y="432679"/>
            <a:ext cx="3478157" cy="2632933"/>
          </a:xfrm>
          <a:custGeom>
            <a:avLst/>
            <a:gdLst>
              <a:gd name="connsiteX0" fmla="*/ 3478157 w 3478157"/>
              <a:gd name="connsiteY0" fmla="*/ 0 h 2632933"/>
              <a:gd name="connsiteX1" fmla="*/ 3478157 w 3478157"/>
              <a:gd name="connsiteY1" fmla="*/ 2127436 h 2632933"/>
              <a:gd name="connsiteX2" fmla="*/ 2972660 w 3478157"/>
              <a:gd name="connsiteY2" fmla="*/ 2632933 h 2632933"/>
              <a:gd name="connsiteX3" fmla="*/ 0 w 3478157"/>
              <a:gd name="connsiteY3" fmla="*/ 2632933 h 2632933"/>
              <a:gd name="connsiteX4" fmla="*/ 0 w 3478157"/>
              <a:gd name="connsiteY4" fmla="*/ 0 h 2632933"/>
              <a:gd name="connsiteX5" fmla="*/ 3478157 w 3478157"/>
              <a:gd name="connsiteY5" fmla="*/ 0 h 2632933"/>
              <a:gd name="connsiteX6" fmla="*/ 3478157 w 3478157"/>
              <a:gd name="connsiteY6" fmla="*/ 2127436 h 2632933"/>
              <a:gd name="connsiteX7" fmla="*/ 2972660 w 3478157"/>
              <a:gd name="connsiteY7" fmla="*/ 2632933 h 26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56" h="2632933" stroke="0" extrusionOk="0">
                <a:moveTo>
                  <a:pt x="0" y="0"/>
                </a:moveTo>
                <a:lnTo>
                  <a:pt x="3478157" y="0"/>
                </a:ln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close/>
              </a:path>
              <a:path w="3478156" h="2632933" fill="darkenLess" stroke="0" extrusionOk="0">
                <a:moveTo>
                  <a:pt x="2972660" y="2632933"/>
                </a:moveTo>
                <a:lnTo>
                  <a:pt x="3478157" y="2127436"/>
                </a:lnTo>
                <a:lnTo>
                  <a:pt x="2972660" y="2632933"/>
                </a:lnTo>
                <a:close/>
              </a:path>
              <a:path w="3478156" h="2632933" fill="none" extrusionOk="0">
                <a:moveTo>
                  <a:pt x="3478157" y="0"/>
                </a:move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lnTo>
                  <a:pt x="34781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400"/>
              </a:spcBef>
              <a:spcAft>
                <a:spcPct val="0"/>
              </a:spcAft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7256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81801" cy="3057838"/>
          </a:xfrm>
          <a:custGeom>
            <a:avLst/>
            <a:gdLst>
              <a:gd name="connsiteX0" fmla="*/ 5658 w 3481801"/>
              <a:gd name="connsiteY0" fmla="*/ 0 h 3057838"/>
              <a:gd name="connsiteX1" fmla="*/ 3475108 w 3481801"/>
              <a:gd name="connsiteY1" fmla="*/ 47 h 3057838"/>
              <a:gd name="connsiteX2" fmla="*/ 3481801 w 3481801"/>
              <a:gd name="connsiteY2" fmla="*/ 2632594 h 3057838"/>
              <a:gd name="connsiteX3" fmla="*/ 2978290 w 3481801"/>
              <a:gd name="connsiteY3" fmla="*/ 3048313 h 3057838"/>
              <a:gd name="connsiteX4" fmla="*/ 0 w 3481801"/>
              <a:gd name="connsiteY4" fmla="*/ 3057838 h 3057838"/>
              <a:gd name="connsiteX5" fmla="*/ 5658 w 3481801"/>
              <a:gd name="connsiteY5" fmla="*/ 0 h 30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1801" h="3057838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79960" y="2076985"/>
                  <a:pt x="3481801" y="2632594"/>
                </a:cubicBezTo>
                <a:lnTo>
                  <a:pt x="2978290" y="3048313"/>
                </a:lnTo>
                <a:lnTo>
                  <a:pt x="0" y="3057838"/>
                </a:lnTo>
                <a:cubicBezTo>
                  <a:pt x="828" y="2418730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1361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9440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99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6"/>
            <a:ext cx="42417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57713" y="1231016"/>
            <a:ext cx="4370287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06581532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41989" y="490538"/>
            <a:ext cx="3481939" cy="3000468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868322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5397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6815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4239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752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27380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500452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778" y="981107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16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4800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4"/>
          </p:nvPr>
        </p:nvSpPr>
        <p:spPr>
          <a:xfrm>
            <a:off x="466172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2544094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4657330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670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4800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4"/>
          </p:nvPr>
        </p:nvSpPr>
        <p:spPr>
          <a:xfrm>
            <a:off x="466172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2544094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4657330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21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29"/>
          </p:nvPr>
        </p:nvSpPr>
        <p:spPr>
          <a:xfrm>
            <a:off x="899591" y="771550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939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899591" y="771550"/>
            <a:ext cx="3484397" cy="7858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288000" rIns="0" bIns="0" anchor="t" anchorCtr="0"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Inhaltsplatzhalter 2"/>
          <p:cNvSpPr>
            <a:spLocks noGrp="1"/>
          </p:cNvSpPr>
          <p:nvPr>
            <p:ph idx="33"/>
          </p:nvPr>
        </p:nvSpPr>
        <p:spPr>
          <a:xfrm>
            <a:off x="4684950" y="771550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939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34"/>
          </p:nvPr>
        </p:nvSpPr>
        <p:spPr>
          <a:xfrm>
            <a:off x="4684950" y="771550"/>
            <a:ext cx="3484397" cy="7858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288000" rIns="0" bIns="0" anchor="t" anchorCtr="0"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50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29"/>
          </p:nvPr>
        </p:nvSpPr>
        <p:spPr>
          <a:xfrm>
            <a:off x="899591" y="771550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939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899591" y="771550"/>
            <a:ext cx="3484397" cy="785885"/>
          </a:xfrm>
          <a:solidFill>
            <a:schemeClr val="accent6"/>
          </a:solidFill>
          <a:ln>
            <a:noFill/>
          </a:ln>
        </p:spPr>
        <p:txBody>
          <a:bodyPr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Inhaltsplatzhalter 2"/>
          <p:cNvSpPr>
            <a:spLocks noGrp="1"/>
          </p:cNvSpPr>
          <p:nvPr>
            <p:ph idx="33"/>
          </p:nvPr>
        </p:nvSpPr>
        <p:spPr>
          <a:xfrm>
            <a:off x="4684950" y="771550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939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34"/>
          </p:nvPr>
        </p:nvSpPr>
        <p:spPr>
          <a:xfrm>
            <a:off x="4684950" y="771550"/>
            <a:ext cx="3484397" cy="785885"/>
          </a:xfrm>
          <a:solidFill>
            <a:schemeClr val="accent6"/>
          </a:solidFill>
          <a:ln>
            <a:noFill/>
          </a:ln>
        </p:spPr>
        <p:txBody>
          <a:bodyPr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1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078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29"/>
          </p:nvPr>
        </p:nvSpPr>
        <p:spPr>
          <a:xfrm>
            <a:off x="3419683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30"/>
          </p:nvPr>
        </p:nvSpPr>
        <p:spPr>
          <a:xfrm>
            <a:off x="5901289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938078" y="1717574"/>
            <a:ext cx="2304256" cy="7858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3416502" y="1717574"/>
            <a:ext cx="2304256" cy="7858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8"/>
          </p:nvPr>
        </p:nvSpPr>
        <p:spPr>
          <a:xfrm>
            <a:off x="5894927" y="1717574"/>
            <a:ext cx="2304256" cy="7858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1067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078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29"/>
          </p:nvPr>
        </p:nvSpPr>
        <p:spPr>
          <a:xfrm>
            <a:off x="3419683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30"/>
          </p:nvPr>
        </p:nvSpPr>
        <p:spPr>
          <a:xfrm>
            <a:off x="5901289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938078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3416502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8"/>
          </p:nvPr>
        </p:nvSpPr>
        <p:spPr>
          <a:xfrm>
            <a:off x="5894927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52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5900" y="1231016"/>
            <a:ext cx="87122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52839360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1851670"/>
            <a:ext cx="8712201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500" b="0">
                <a:solidFill>
                  <a:schemeClr val="bg1"/>
                </a:solidFill>
              </a:defRPr>
            </a:lvl2pPr>
            <a:lvl3pPr marL="0" indent="0" algn="ctr">
              <a:spcBef>
                <a:spcPts val="200"/>
              </a:spcBef>
              <a:spcAft>
                <a:spcPts val="200"/>
              </a:spcAft>
              <a:buNone/>
              <a:defRPr sz="1300" b="1" cap="all" spc="1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610998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3337535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29"/>
          </p:nvPr>
        </p:nvSpPr>
        <p:spPr>
          <a:xfrm>
            <a:off x="5868144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30"/>
          </p:nvPr>
        </p:nvSpPr>
        <p:spPr>
          <a:xfrm>
            <a:off x="806926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2226936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129400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01613" y="215900"/>
            <a:ext cx="8766175" cy="2284413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429352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lenboden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04" y="215112"/>
            <a:ext cx="8712000" cy="470883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01613" y="215900"/>
            <a:ext cx="8713191" cy="2284413"/>
          </a:xfrm>
        </p:spPr>
        <p:txBody>
          <a:bodyPr lIns="288000" tIns="288000"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797915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564063" y="215900"/>
            <a:ext cx="4403725" cy="47132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93020399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lenboden + 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88" y="215112"/>
            <a:ext cx="8712000" cy="4708836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564063" y="215900"/>
            <a:ext cx="4403725" cy="4713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 lIns="288000" tIns="288000"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155488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lenboden +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88" y="226478"/>
            <a:ext cx="8712000" cy="4708836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4365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3" name="Inhaltsplatzhalter 2"/>
          <p:cNvSpPr>
            <a:spLocks noGrp="1"/>
          </p:cNvSpPr>
          <p:nvPr>
            <p:ph idx="14"/>
          </p:nvPr>
        </p:nvSpPr>
        <p:spPr>
          <a:xfrm>
            <a:off x="255737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4" name="Inhaltsplatzhalter 2"/>
          <p:cNvSpPr>
            <a:spLocks noGrp="1"/>
          </p:cNvSpPr>
          <p:nvPr>
            <p:ph idx="15"/>
          </p:nvPr>
        </p:nvSpPr>
        <p:spPr>
          <a:xfrm>
            <a:off x="4679563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5" name="Inhaltsplatzhalter 2"/>
          <p:cNvSpPr>
            <a:spLocks noGrp="1"/>
          </p:cNvSpPr>
          <p:nvPr>
            <p:ph idx="16"/>
          </p:nvPr>
        </p:nvSpPr>
        <p:spPr>
          <a:xfrm>
            <a:off x="6792559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39738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552974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79563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92760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239788" y="215901"/>
            <a:ext cx="8712000" cy="1635770"/>
          </a:xfrm>
        </p:spPr>
        <p:txBody>
          <a:bodyPr lIns="288000" tIns="288000"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3247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4365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3" name="Inhaltsplatzhalter 2"/>
          <p:cNvSpPr>
            <a:spLocks noGrp="1"/>
          </p:cNvSpPr>
          <p:nvPr>
            <p:ph idx="14"/>
          </p:nvPr>
        </p:nvSpPr>
        <p:spPr>
          <a:xfrm>
            <a:off x="255737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4" name="Inhaltsplatzhalter 2"/>
          <p:cNvSpPr>
            <a:spLocks noGrp="1"/>
          </p:cNvSpPr>
          <p:nvPr>
            <p:ph idx="15"/>
          </p:nvPr>
        </p:nvSpPr>
        <p:spPr>
          <a:xfrm>
            <a:off x="4679563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5" name="Inhaltsplatzhalter 2"/>
          <p:cNvSpPr>
            <a:spLocks noGrp="1"/>
          </p:cNvSpPr>
          <p:nvPr>
            <p:ph idx="16"/>
          </p:nvPr>
        </p:nvSpPr>
        <p:spPr>
          <a:xfrm>
            <a:off x="6792559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39738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552974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79563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92760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201613" y="215901"/>
            <a:ext cx="8766175" cy="163577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52252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18055" y="213457"/>
            <a:ext cx="8701200" cy="4705200"/>
          </a:xfrm>
          <a:prstGeom prst="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Rechteck 11"/>
          <p:cNvSpPr/>
          <p:nvPr userDrawn="1"/>
        </p:nvSpPr>
        <p:spPr>
          <a:xfrm>
            <a:off x="8744656" y="1"/>
            <a:ext cx="431972" cy="4319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/>
          </a:p>
        </p:txBody>
      </p:sp>
      <p:sp>
        <p:nvSpPr>
          <p:cNvPr id="14" name="Textfeld 7"/>
          <p:cNvSpPr txBox="1"/>
          <p:nvPr userDrawn="1"/>
        </p:nvSpPr>
        <p:spPr>
          <a:xfrm>
            <a:off x="442017" y="3996700"/>
            <a:ext cx="2592287" cy="73866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We reserve the right to make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technical changes without prior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announcement. All rights reserved.</a:t>
            </a:r>
          </a:p>
          <a:p>
            <a:endParaRPr lang="de-DE" sz="9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fr-FR" sz="900">
                <a:solidFill>
                  <a:schemeClr val="tx1"/>
                </a:solidFill>
                <a:latin typeface="Arial"/>
                <a:cs typeface="Arial"/>
              </a:rPr>
              <a:t>© 2022 FANUC Europe Corporation</a:t>
            </a:r>
            <a:endParaRPr lang="en-US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feld 8"/>
          <p:cNvSpPr txBox="1"/>
          <p:nvPr userDrawn="1"/>
        </p:nvSpPr>
        <p:spPr>
          <a:xfrm>
            <a:off x="7284630" y="4387072"/>
            <a:ext cx="146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www.fanuc.eu</a:t>
            </a:r>
          </a:p>
        </p:txBody>
      </p:sp>
    </p:spTree>
    <p:extLst>
      <p:ext uri="{BB962C8B-B14F-4D97-AF65-F5344CB8AC3E}">
        <p14:creationId xmlns:p14="http://schemas.microsoft.com/office/powerpoint/2010/main" val="483915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63FFD9-228B-4BC5-8652-190C360D92B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88242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37"/>
          </p:nvPr>
        </p:nvSpPr>
        <p:spPr>
          <a:xfrm>
            <a:off x="589585" y="1742165"/>
            <a:ext cx="1651000" cy="2581275"/>
          </a:xfrm>
          <a:noFill/>
        </p:spPr>
        <p:txBody>
          <a:bodyPr/>
          <a:lstStyle/>
          <a:p>
            <a:endParaRPr lang="de-DE"/>
          </a:p>
        </p:txBody>
      </p:sp>
      <p:pic>
        <p:nvPicPr>
          <p:cNvPr id="4" name="Bild 3" descr="Man_Silhouette2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5" y="1730363"/>
            <a:ext cx="1650246" cy="2592442"/>
          </a:xfrm>
          <a:prstGeom prst="rect">
            <a:avLst/>
          </a:prstGeom>
          <a:solidFill>
            <a:srgbClr val="E9E9E9"/>
          </a:solidFill>
        </p:spPr>
      </p:pic>
      <p:sp>
        <p:nvSpPr>
          <p:cNvPr id="27" name="Rechteck 26"/>
          <p:cNvSpPr>
            <a:spLocks noChangeAspect="1"/>
          </p:cNvSpPr>
          <p:nvPr userDrawn="1"/>
        </p:nvSpPr>
        <p:spPr bwMode="auto">
          <a:xfrm>
            <a:off x="2641892" y="3769291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grpSp>
        <p:nvGrpSpPr>
          <p:cNvPr id="53" name="Gruppierung 52"/>
          <p:cNvGrpSpPr/>
          <p:nvPr userDrawn="1"/>
        </p:nvGrpSpPr>
        <p:grpSpPr>
          <a:xfrm>
            <a:off x="2773891" y="3902226"/>
            <a:ext cx="283180" cy="283180"/>
            <a:chOff x="415174" y="4337244"/>
            <a:chExt cx="407034" cy="407034"/>
          </a:xfrm>
        </p:grpSpPr>
        <p:cxnSp>
          <p:nvCxnSpPr>
            <p:cNvPr id="47" name="Gerade Verbindung 46"/>
            <p:cNvCxnSpPr/>
            <p:nvPr userDrawn="1"/>
          </p:nvCxnSpPr>
          <p:spPr>
            <a:xfrm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16200000"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hteck 53"/>
          <p:cNvSpPr>
            <a:spLocks noChangeAspect="1"/>
          </p:cNvSpPr>
          <p:nvPr userDrawn="1"/>
        </p:nvSpPr>
        <p:spPr bwMode="auto">
          <a:xfrm>
            <a:off x="2641892" y="309366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5" name="Rechteck 54"/>
          <p:cNvSpPr>
            <a:spLocks noChangeAspect="1"/>
          </p:cNvSpPr>
          <p:nvPr userDrawn="1"/>
        </p:nvSpPr>
        <p:spPr bwMode="auto">
          <a:xfrm>
            <a:off x="2641892" y="2418042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6" name="Rechteck 55"/>
          <p:cNvSpPr>
            <a:spLocks noChangeAspect="1"/>
          </p:cNvSpPr>
          <p:nvPr userDrawn="1"/>
        </p:nvSpPr>
        <p:spPr bwMode="auto">
          <a:xfrm>
            <a:off x="2641892" y="174241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4041" y="1817581"/>
            <a:ext cx="190604" cy="37291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2599" y="3189186"/>
            <a:ext cx="198328" cy="317324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70619" y="2538193"/>
            <a:ext cx="289888" cy="299240"/>
          </a:xfrm>
          <a:prstGeom prst="rect">
            <a:avLst/>
          </a:prstGeom>
        </p:spPr>
      </p:pic>
      <p:sp>
        <p:nvSpPr>
          <p:cNvPr id="40" name="Textplatzhalter 36"/>
          <p:cNvSpPr>
            <a:spLocks noGrp="1"/>
          </p:cNvSpPr>
          <p:nvPr>
            <p:ph type="body" sz="quarter" idx="33"/>
          </p:nvPr>
        </p:nvSpPr>
        <p:spPr>
          <a:xfrm>
            <a:off x="3337646" y="3769290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36"/>
          <p:cNvSpPr>
            <a:spLocks noGrp="1"/>
          </p:cNvSpPr>
          <p:nvPr>
            <p:ph type="body" sz="quarter" idx="34"/>
          </p:nvPr>
        </p:nvSpPr>
        <p:spPr>
          <a:xfrm>
            <a:off x="3337646" y="3093666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Textplatzhalter 36"/>
          <p:cNvSpPr>
            <a:spLocks noGrp="1"/>
          </p:cNvSpPr>
          <p:nvPr>
            <p:ph type="body" sz="quarter" idx="35"/>
          </p:nvPr>
        </p:nvSpPr>
        <p:spPr>
          <a:xfrm>
            <a:off x="3337646" y="2418041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Textplatzhalter 36"/>
          <p:cNvSpPr>
            <a:spLocks noGrp="1"/>
          </p:cNvSpPr>
          <p:nvPr>
            <p:ph type="body" sz="quarter" idx="36"/>
          </p:nvPr>
        </p:nvSpPr>
        <p:spPr>
          <a:xfrm>
            <a:off x="3337646" y="1742417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111489840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/>
          </p:nvPr>
        </p:nvSpPr>
        <p:spPr>
          <a:xfrm>
            <a:off x="4564059" y="213835"/>
            <a:ext cx="4363940" cy="4710966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Inhaltsplatzhalter 14"/>
          <p:cNvSpPr>
            <a:spLocks noGrp="1"/>
          </p:cNvSpPr>
          <p:nvPr>
            <p:ph sz="quarter" idx="29"/>
          </p:nvPr>
        </p:nvSpPr>
        <p:spPr>
          <a:xfrm>
            <a:off x="215120" y="213835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8416624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/>
          </p:nvPr>
        </p:nvSpPr>
        <p:spPr>
          <a:xfrm>
            <a:off x="4564059" y="213835"/>
            <a:ext cx="4363940" cy="4710966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Inhaltsplatzhalter 14"/>
          <p:cNvSpPr>
            <a:spLocks noGrp="1"/>
          </p:cNvSpPr>
          <p:nvPr>
            <p:ph sz="quarter" idx="29"/>
          </p:nvPr>
        </p:nvSpPr>
        <p:spPr>
          <a:xfrm>
            <a:off x="215120" y="213835"/>
            <a:ext cx="4240938" cy="2296902"/>
          </a:xfrm>
          <a:solidFill>
            <a:schemeClr val="bg1">
              <a:lumMod val="95000"/>
            </a:schemeClr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chemeClr val="tx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58057299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4650" y="1237747"/>
            <a:ext cx="8713449" cy="3687054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4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5900" y="1231016"/>
            <a:ext cx="87122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4014474764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rtSqua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"/>
          <a:stretch>
            <a:fillRect/>
          </a:stretch>
        </p:blipFill>
        <p:spPr>
          <a:xfrm>
            <a:off x="216273" y="195089"/>
            <a:ext cx="8711454" cy="475332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8" y="432679"/>
            <a:ext cx="3478157" cy="2632933"/>
          </a:xfrm>
          <a:custGeom>
            <a:avLst/>
            <a:gdLst>
              <a:gd name="connsiteX0" fmla="*/ 3478157 w 3478157"/>
              <a:gd name="connsiteY0" fmla="*/ 0 h 2632933"/>
              <a:gd name="connsiteX1" fmla="*/ 3478157 w 3478157"/>
              <a:gd name="connsiteY1" fmla="*/ 2127436 h 2632933"/>
              <a:gd name="connsiteX2" fmla="*/ 2972660 w 3478157"/>
              <a:gd name="connsiteY2" fmla="*/ 2632933 h 2632933"/>
              <a:gd name="connsiteX3" fmla="*/ 0 w 3478157"/>
              <a:gd name="connsiteY3" fmla="*/ 2632933 h 2632933"/>
              <a:gd name="connsiteX4" fmla="*/ 0 w 3478157"/>
              <a:gd name="connsiteY4" fmla="*/ 0 h 2632933"/>
              <a:gd name="connsiteX5" fmla="*/ 3478157 w 3478157"/>
              <a:gd name="connsiteY5" fmla="*/ 0 h 2632933"/>
              <a:gd name="connsiteX6" fmla="*/ 3478157 w 3478157"/>
              <a:gd name="connsiteY6" fmla="*/ 2127436 h 2632933"/>
              <a:gd name="connsiteX7" fmla="*/ 2972660 w 3478157"/>
              <a:gd name="connsiteY7" fmla="*/ 2632933 h 26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56" h="2632933" stroke="0" extrusionOk="0">
                <a:moveTo>
                  <a:pt x="0" y="0"/>
                </a:moveTo>
                <a:lnTo>
                  <a:pt x="3478157" y="0"/>
                </a:ln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close/>
              </a:path>
              <a:path w="3478156" h="2632933" fill="darkenLess" stroke="0" extrusionOk="0">
                <a:moveTo>
                  <a:pt x="2972660" y="2632933"/>
                </a:moveTo>
                <a:lnTo>
                  <a:pt x="3478157" y="2127436"/>
                </a:lnTo>
                <a:lnTo>
                  <a:pt x="2972660" y="2632933"/>
                </a:lnTo>
                <a:close/>
              </a:path>
              <a:path w="3478156" h="2632933" fill="none" extrusionOk="0">
                <a:moveTo>
                  <a:pt x="3478157" y="0"/>
                </a:move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lnTo>
                  <a:pt x="34781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400"/>
              </a:spcBef>
              <a:spcAft>
                <a:spcPct val="0"/>
              </a:spcAft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7637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0577" y="215900"/>
            <a:ext cx="6076625" cy="4708901"/>
          </a:xfrm>
          <a:custGeom>
            <a:avLst/>
            <a:gdLst>
              <a:gd name="connsiteX0" fmla="*/ 9138 w 6076625"/>
              <a:gd name="connsiteY0" fmla="*/ 0 h 4705905"/>
              <a:gd name="connsiteX1" fmla="*/ 6076625 w 6076625"/>
              <a:gd name="connsiteY1" fmla="*/ 0 h 4705905"/>
              <a:gd name="connsiteX2" fmla="*/ 6075842 w 6076625"/>
              <a:gd name="connsiteY2" fmla="*/ 4177936 h 4705905"/>
              <a:gd name="connsiteX3" fmla="*/ 5542133 w 6076625"/>
              <a:gd name="connsiteY3" fmla="*/ 4705905 h 4705905"/>
              <a:gd name="connsiteX4" fmla="*/ 0 w 6076625"/>
              <a:gd name="connsiteY4" fmla="*/ 4699389 h 4705905"/>
              <a:gd name="connsiteX5" fmla="*/ 9138 w 6076625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625" h="4705905">
                <a:moveTo>
                  <a:pt x="9138" y="0"/>
                </a:moveTo>
                <a:lnTo>
                  <a:pt x="6076625" y="0"/>
                </a:lnTo>
                <a:lnTo>
                  <a:pt x="6075842" y="4177936"/>
                </a:lnTo>
                <a:lnTo>
                  <a:pt x="5542133" y="4705905"/>
                </a:lnTo>
                <a:lnTo>
                  <a:pt x="0" y="4699389"/>
                </a:lnTo>
                <a:lnTo>
                  <a:pt x="913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6405203" y="215999"/>
            <a:ext cx="2522796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041677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15999"/>
            <a:ext cx="4363941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536919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15800"/>
            <a:ext cx="2678486" cy="4711517"/>
          </a:xfrm>
          <a:custGeom>
            <a:avLst/>
            <a:gdLst>
              <a:gd name="connsiteX0" fmla="*/ 880 w 2678486"/>
              <a:gd name="connsiteY0" fmla="*/ 0 h 4708519"/>
              <a:gd name="connsiteX1" fmla="*/ 2678486 w 2678486"/>
              <a:gd name="connsiteY1" fmla="*/ 0 h 4708519"/>
              <a:gd name="connsiteX2" fmla="*/ 2677703 w 2678486"/>
              <a:gd name="connsiteY2" fmla="*/ 4177936 h 4708519"/>
              <a:gd name="connsiteX3" fmla="*/ 2143994 w 2678486"/>
              <a:gd name="connsiteY3" fmla="*/ 4705905 h 4708519"/>
              <a:gd name="connsiteX4" fmla="*/ 880 w 2678486"/>
              <a:gd name="connsiteY4" fmla="*/ 4708519 h 4708519"/>
              <a:gd name="connsiteX5" fmla="*/ 880 w 2678486"/>
              <a:gd name="connsiteY5" fmla="*/ 0 h 47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4708519">
                <a:moveTo>
                  <a:pt x="880" y="0"/>
                </a:moveTo>
                <a:lnTo>
                  <a:pt x="2678486" y="0"/>
                </a:lnTo>
                <a:lnTo>
                  <a:pt x="2677703" y="4177936"/>
                </a:lnTo>
                <a:lnTo>
                  <a:pt x="2143994" y="4705905"/>
                </a:lnTo>
                <a:lnTo>
                  <a:pt x="880" y="4708519"/>
                </a:lnTo>
                <a:cubicBezTo>
                  <a:pt x="3926" y="3142056"/>
                  <a:pt x="-2166" y="1566463"/>
                  <a:pt x="88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06000" y="215999"/>
            <a:ext cx="5921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54945640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1999" y="215999"/>
            <a:ext cx="5885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268681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2000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6047999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3042000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31" hasCustomPrompt="1"/>
          </p:nvPr>
        </p:nvSpPr>
        <p:spPr>
          <a:xfrm>
            <a:off x="6047999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256090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627999"/>
            <a:ext cx="4363941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5120025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9" y="213835"/>
            <a:ext cx="4363940" cy="4710966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720845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4564058" y="2627999"/>
            <a:ext cx="4363941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245066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 noChangeAspect="1"/>
          </p:cNvSpPr>
          <p:nvPr>
            <p:ph sz="quarter" idx="27" hasCustomPrompt="1"/>
          </p:nvPr>
        </p:nvSpPr>
        <p:spPr>
          <a:xfrm>
            <a:off x="216000" y="2627999"/>
            <a:ext cx="8711998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4564059" y="213834"/>
            <a:ext cx="4363940" cy="2306165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33691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97EAC9-7B7C-45F6-8AF4-8E9194C0D6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619998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7" name="Textplatzhalter 5"/>
          <p:cNvSpPr>
            <a:spLocks noGrp="1"/>
          </p:cNvSpPr>
          <p:nvPr>
            <p:ph type="body" sz="quarter" idx="50" hasCustomPrompt="1"/>
          </p:nvPr>
        </p:nvSpPr>
        <p:spPr>
          <a:xfrm>
            <a:off x="4571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9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523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1" name="Textplatzhalter 5"/>
          <p:cNvSpPr>
            <a:spLocks noGrp="1"/>
          </p:cNvSpPr>
          <p:nvPr>
            <p:ph type="body" sz="quarter" idx="54" hasCustomPrompt="1"/>
          </p:nvPr>
        </p:nvSpPr>
        <p:spPr>
          <a:xfrm>
            <a:off x="216000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5" name="Textplatzhalter 5"/>
          <p:cNvSpPr>
            <a:spLocks noGrp="1"/>
          </p:cNvSpPr>
          <p:nvPr>
            <p:ph type="body" sz="quarter" idx="57" hasCustomPrompt="1"/>
          </p:nvPr>
        </p:nvSpPr>
        <p:spPr>
          <a:xfrm>
            <a:off x="3167999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2" name="Textplatzhalter 5"/>
          <p:cNvSpPr>
            <a:spLocks noGrp="1"/>
          </p:cNvSpPr>
          <p:nvPr>
            <p:ph type="body" sz="quarter" idx="59" hasCustomPrompt="1"/>
          </p:nvPr>
        </p:nvSpPr>
        <p:spPr>
          <a:xfrm>
            <a:off x="6115838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60" hasCustomPrompt="1"/>
          </p:nvPr>
        </p:nvSpPr>
        <p:spPr>
          <a:xfrm>
            <a:off x="1624159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5" name="Textplatzhalter 5"/>
          <p:cNvSpPr>
            <a:spLocks noGrp="1"/>
          </p:cNvSpPr>
          <p:nvPr>
            <p:ph type="body" sz="quarter" idx="62" hasCustomPrompt="1"/>
          </p:nvPr>
        </p:nvSpPr>
        <p:spPr>
          <a:xfrm>
            <a:off x="457615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7" name="Textplatzhalter 5"/>
          <p:cNvSpPr>
            <a:spLocks noGrp="1"/>
          </p:cNvSpPr>
          <p:nvPr>
            <p:ph type="body" sz="quarter" idx="64" hasCustomPrompt="1"/>
          </p:nvPr>
        </p:nvSpPr>
        <p:spPr>
          <a:xfrm>
            <a:off x="752399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68"/>
          </p:nvPr>
        </p:nvSpPr>
        <p:spPr>
          <a:xfrm>
            <a:off x="6115838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69"/>
          </p:nvPr>
        </p:nvSpPr>
        <p:spPr>
          <a:xfrm>
            <a:off x="1619350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Bildplatzhalter 6"/>
          <p:cNvSpPr>
            <a:spLocks noGrp="1"/>
          </p:cNvSpPr>
          <p:nvPr>
            <p:ph type="pic" sz="quarter" idx="70"/>
          </p:nvPr>
        </p:nvSpPr>
        <p:spPr>
          <a:xfrm>
            <a:off x="45713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71"/>
          </p:nvPr>
        </p:nvSpPr>
        <p:spPr>
          <a:xfrm>
            <a:off x="75246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72"/>
          </p:nvPr>
        </p:nvSpPr>
        <p:spPr>
          <a:xfrm>
            <a:off x="220809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74"/>
          </p:nvPr>
        </p:nvSpPr>
        <p:spPr>
          <a:xfrm>
            <a:off x="611583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810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Eine Ecke des Rechtecks schneiden 2"/>
          <p:cNvSpPr/>
          <p:nvPr userDrawn="1"/>
        </p:nvSpPr>
        <p:spPr bwMode="auto">
          <a:xfrm flipV="1">
            <a:off x="6115838" y="215900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8" name="Eine Ecke des Rechtecks schneiden 37"/>
          <p:cNvSpPr/>
          <p:nvPr userDrawn="1"/>
        </p:nvSpPr>
        <p:spPr bwMode="auto">
          <a:xfrm flipV="1">
            <a:off x="6115838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9" name="Eine Ecke des Rechtecks schneiden 38"/>
          <p:cNvSpPr/>
          <p:nvPr userDrawn="1"/>
        </p:nvSpPr>
        <p:spPr bwMode="auto">
          <a:xfrm flipH="1" flipV="1">
            <a:off x="210539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725802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34" grpId="0" animBg="1"/>
      <p:bldP spid="36" grpId="0" animBg="1"/>
      <p:bldP spid="3" grpId="0" animBg="1"/>
      <p:bldP spid="38" grpId="0" animBg="1"/>
      <p:bldP spid="39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20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9733478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0552" y="207758"/>
            <a:ext cx="4247148" cy="915257"/>
          </a:xfrm>
          <a:custGeom>
            <a:avLst/>
            <a:gdLst>
              <a:gd name="connsiteX0" fmla="*/ 0 w 4253348"/>
              <a:gd name="connsiteY0" fmla="*/ 0 h 915257"/>
              <a:gd name="connsiteX1" fmla="*/ 4253348 w 4253348"/>
              <a:gd name="connsiteY1" fmla="*/ 4583 h 915257"/>
              <a:gd name="connsiteX2" fmla="*/ 4247558 w 4253348"/>
              <a:gd name="connsiteY2" fmla="*/ 610764 h 915257"/>
              <a:gd name="connsiteX3" fmla="*/ 3941573 w 4253348"/>
              <a:gd name="connsiteY3" fmla="*/ 915257 h 915257"/>
              <a:gd name="connsiteX4" fmla="*/ 8141 w 4253348"/>
              <a:gd name="connsiteY4" fmla="*/ 908141 h 915257"/>
              <a:gd name="connsiteX5" fmla="*/ 0 w 4253348"/>
              <a:gd name="connsiteY5" fmla="*/ 0 h 9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3348" h="915257">
                <a:moveTo>
                  <a:pt x="0" y="0"/>
                </a:moveTo>
                <a:lnTo>
                  <a:pt x="4253348" y="4583"/>
                </a:lnTo>
                <a:lnTo>
                  <a:pt x="4247558" y="610764"/>
                </a:lnTo>
                <a:lnTo>
                  <a:pt x="3941573" y="915257"/>
                </a:lnTo>
                <a:lnTo>
                  <a:pt x="8141" y="908141"/>
                </a:lnTo>
                <a:cubicBezTo>
                  <a:pt x="5427" y="608141"/>
                  <a:pt x="2714" y="300000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4557714" y="209550"/>
            <a:ext cx="4370286" cy="909540"/>
          </a:xfrm>
          <a:solidFill>
            <a:srgbClr val="E8E8E8"/>
          </a:solidFill>
        </p:spPr>
        <p:txBody>
          <a:bodyPr lIns="216000" tIns="0" rIns="0" bIns="0" anchor="ctr" anchorCtr="0">
            <a:noAutofit/>
          </a:bodyPr>
          <a:lstStyle>
            <a:lvl1pPr>
              <a:lnSpc>
                <a:spcPct val="100000"/>
              </a:lnSpc>
              <a:spcAft>
                <a:spcPts val="900"/>
              </a:spcAft>
              <a:defRPr sz="1100" b="0" kern="0" cap="none">
                <a:solidFill>
                  <a:srgbClr val="3C3C3C"/>
                </a:solidFill>
              </a:defRPr>
            </a:lvl1pPr>
            <a:lvl2pPr marL="0" indent="0">
              <a:buClrTx/>
              <a:buFont typeface="Arial"/>
              <a:buNone/>
              <a:defRPr sz="1200" b="0"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Fließtext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7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8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905028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7" name="Inhaltsplatzhalter 14"/>
          <p:cNvSpPr>
            <a:spLocks noGrp="1"/>
          </p:cNvSpPr>
          <p:nvPr>
            <p:ph sz="quarter" idx="19" hasCustomPrompt="1"/>
          </p:nvPr>
        </p:nvSpPr>
        <p:spPr>
          <a:xfrm>
            <a:off x="216000" y="1231016"/>
            <a:ext cx="4241700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0" hasCustomPrompt="1"/>
          </p:nvPr>
        </p:nvSpPr>
        <p:spPr>
          <a:xfrm>
            <a:off x="4566850" y="1231016"/>
            <a:ext cx="4349241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799768"/>
            <a:ext cx="4241700" cy="3125032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799767"/>
            <a:ext cx="4349241" cy="3125033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4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444395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2509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7585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8"/>
          </p:nvPr>
        </p:nvSpPr>
        <p:spPr>
          <a:xfrm>
            <a:off x="439777" y="3068638"/>
            <a:ext cx="3273425" cy="16652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76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418525"/>
            <a:ext cx="2976562" cy="1226002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10265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rgbClr val="A0A0A0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057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7913394B-6930-4C5C-92F6-DCC593A01B1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5" y="455592"/>
            <a:ext cx="4933858" cy="1023939"/>
          </a:xfrm>
          <a:custGeom>
            <a:avLst/>
            <a:gdLst>
              <a:gd name="connsiteX0" fmla="*/ 0 w 4418443"/>
              <a:gd name="connsiteY0" fmla="*/ 6350 h 1023939"/>
              <a:gd name="connsiteX1" fmla="*/ 4416844 w 4418443"/>
              <a:gd name="connsiteY1" fmla="*/ 0 h 1023939"/>
              <a:gd name="connsiteX2" fmla="*/ 4416412 w 4418443"/>
              <a:gd name="connsiteY2" fmla="*/ 217584 h 1023939"/>
              <a:gd name="connsiteX3" fmla="*/ 4418330 w 4418443"/>
              <a:gd name="connsiteY3" fmla="*/ 801525 h 1023939"/>
              <a:gd name="connsiteX4" fmla="*/ 4202428 w 4418443"/>
              <a:gd name="connsiteY4" fmla="*/ 1015308 h 1023939"/>
              <a:gd name="connsiteX5" fmla="*/ 3790 w 4418443"/>
              <a:gd name="connsiteY5" fmla="*/ 1023939 h 1023939"/>
              <a:gd name="connsiteX6" fmla="*/ 0 w 4418443"/>
              <a:gd name="connsiteY6" fmla="*/ 6350 h 102393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443" h="1023938">
                <a:moveTo>
                  <a:pt x="0" y="6350"/>
                </a:moveTo>
                <a:lnTo>
                  <a:pt x="4416844" y="0"/>
                </a:lnTo>
                <a:cubicBezTo>
                  <a:pt x="4417405" y="69706"/>
                  <a:pt x="4415851" y="147878"/>
                  <a:pt x="4416412" y="217584"/>
                </a:cubicBezTo>
                <a:cubicBezTo>
                  <a:pt x="4415640" y="407998"/>
                  <a:pt x="4419102" y="611111"/>
                  <a:pt x="4418330" y="801525"/>
                </a:cubicBezTo>
                <a:lnTo>
                  <a:pt x="4202428" y="1015308"/>
                </a:lnTo>
                <a:lnTo>
                  <a:pt x="3790" y="1023939"/>
                </a:lnTo>
                <a:cubicBezTo>
                  <a:pt x="2527" y="684743"/>
                  <a:pt x="1263" y="345546"/>
                  <a:pt x="0" y="635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5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41910" y="1479531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84061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6" y="3651870"/>
            <a:ext cx="3159799" cy="1017589"/>
          </a:xfrm>
          <a:custGeom>
            <a:avLst/>
            <a:gdLst>
              <a:gd name="connsiteX0" fmla="*/ 0 w 3159799"/>
              <a:gd name="connsiteY0" fmla="*/ 4233 h 1017589"/>
              <a:gd name="connsiteX1" fmla="*/ 3158200 w 3159799"/>
              <a:gd name="connsiteY1" fmla="*/ 0 h 1017589"/>
              <a:gd name="connsiteX2" fmla="*/ 3157768 w 3159799"/>
              <a:gd name="connsiteY2" fmla="*/ 217584 h 1017589"/>
              <a:gd name="connsiteX3" fmla="*/ 3159686 w 3159799"/>
              <a:gd name="connsiteY3" fmla="*/ 801525 h 1017589"/>
              <a:gd name="connsiteX4" fmla="*/ 2943784 w 3159799"/>
              <a:gd name="connsiteY4" fmla="*/ 1015308 h 1017589"/>
              <a:gd name="connsiteX5" fmla="*/ 0 w 3159799"/>
              <a:gd name="connsiteY5" fmla="*/ 1017589 h 1017589"/>
              <a:gd name="connsiteX6" fmla="*/ 0 w 3159799"/>
              <a:gd name="connsiteY6" fmla="*/ 4233 h 101758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9799" h="1017588">
                <a:moveTo>
                  <a:pt x="0" y="4233"/>
                </a:moveTo>
                <a:lnTo>
                  <a:pt x="3158200" y="0"/>
                </a:lnTo>
                <a:cubicBezTo>
                  <a:pt x="3158761" y="69706"/>
                  <a:pt x="3157207" y="147878"/>
                  <a:pt x="3157768" y="217584"/>
                </a:cubicBezTo>
                <a:cubicBezTo>
                  <a:pt x="3156996" y="407998"/>
                  <a:pt x="3160458" y="611111"/>
                  <a:pt x="3159686" y="801525"/>
                </a:cubicBezTo>
                <a:lnTo>
                  <a:pt x="2943784" y="1015308"/>
                </a:lnTo>
                <a:lnTo>
                  <a:pt x="0" y="1017589"/>
                </a:lnTo>
                <a:lnTo>
                  <a:pt x="0" y="4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0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35496" y="4669459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9506826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266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480538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381" y="1080602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007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8" y="432679"/>
            <a:ext cx="3478157" cy="2632933"/>
          </a:xfrm>
          <a:custGeom>
            <a:avLst/>
            <a:gdLst>
              <a:gd name="connsiteX0" fmla="*/ 3478157 w 3478157"/>
              <a:gd name="connsiteY0" fmla="*/ 0 h 2632933"/>
              <a:gd name="connsiteX1" fmla="*/ 3478157 w 3478157"/>
              <a:gd name="connsiteY1" fmla="*/ 2127436 h 2632933"/>
              <a:gd name="connsiteX2" fmla="*/ 2972660 w 3478157"/>
              <a:gd name="connsiteY2" fmla="*/ 2632933 h 2632933"/>
              <a:gd name="connsiteX3" fmla="*/ 0 w 3478157"/>
              <a:gd name="connsiteY3" fmla="*/ 2632933 h 2632933"/>
              <a:gd name="connsiteX4" fmla="*/ 0 w 3478157"/>
              <a:gd name="connsiteY4" fmla="*/ 0 h 2632933"/>
              <a:gd name="connsiteX5" fmla="*/ 3478157 w 3478157"/>
              <a:gd name="connsiteY5" fmla="*/ 0 h 2632933"/>
              <a:gd name="connsiteX6" fmla="*/ 3478157 w 3478157"/>
              <a:gd name="connsiteY6" fmla="*/ 2127436 h 2632933"/>
              <a:gd name="connsiteX7" fmla="*/ 2972660 w 3478157"/>
              <a:gd name="connsiteY7" fmla="*/ 2632933 h 26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56" h="2632933" stroke="0" extrusionOk="0">
                <a:moveTo>
                  <a:pt x="0" y="0"/>
                </a:moveTo>
                <a:lnTo>
                  <a:pt x="3478157" y="0"/>
                </a:ln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close/>
              </a:path>
              <a:path w="3478156" h="2632933" fill="darkenLess" stroke="0" extrusionOk="0">
                <a:moveTo>
                  <a:pt x="2972660" y="2632933"/>
                </a:moveTo>
                <a:lnTo>
                  <a:pt x="3478157" y="2127436"/>
                </a:lnTo>
                <a:lnTo>
                  <a:pt x="2972660" y="2632933"/>
                </a:lnTo>
                <a:close/>
              </a:path>
              <a:path w="3478156" h="2632933" fill="none" extrusionOk="0">
                <a:moveTo>
                  <a:pt x="3478157" y="0"/>
                </a:move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lnTo>
                  <a:pt x="34781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400"/>
              </a:spcBef>
              <a:spcAft>
                <a:spcPct val="0"/>
              </a:spcAft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7256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81801" cy="3057838"/>
          </a:xfrm>
          <a:custGeom>
            <a:avLst/>
            <a:gdLst>
              <a:gd name="connsiteX0" fmla="*/ 5658 w 3481801"/>
              <a:gd name="connsiteY0" fmla="*/ 0 h 3057838"/>
              <a:gd name="connsiteX1" fmla="*/ 3475108 w 3481801"/>
              <a:gd name="connsiteY1" fmla="*/ 47 h 3057838"/>
              <a:gd name="connsiteX2" fmla="*/ 3481801 w 3481801"/>
              <a:gd name="connsiteY2" fmla="*/ 2632594 h 3057838"/>
              <a:gd name="connsiteX3" fmla="*/ 2978290 w 3481801"/>
              <a:gd name="connsiteY3" fmla="*/ 3048313 h 3057838"/>
              <a:gd name="connsiteX4" fmla="*/ 0 w 3481801"/>
              <a:gd name="connsiteY4" fmla="*/ 3057838 h 3057838"/>
              <a:gd name="connsiteX5" fmla="*/ 5658 w 3481801"/>
              <a:gd name="connsiteY5" fmla="*/ 0 h 30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1801" h="3057838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79960" y="2076985"/>
                  <a:pt x="3481801" y="2632594"/>
                </a:cubicBezTo>
                <a:lnTo>
                  <a:pt x="2978290" y="3048313"/>
                </a:lnTo>
                <a:lnTo>
                  <a:pt x="0" y="3057838"/>
                </a:lnTo>
                <a:cubicBezTo>
                  <a:pt x="828" y="2418730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1361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9440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99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41989" y="490538"/>
            <a:ext cx="3481939" cy="3000468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868322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5397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6815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4239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752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99364B27-E3DF-4C48-904B-19E4CBB0247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27380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500452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778" y="981107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16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4800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4"/>
          </p:nvPr>
        </p:nvSpPr>
        <p:spPr>
          <a:xfrm>
            <a:off x="4661727" y="3320770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2544094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4657330" y="1563638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21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078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29"/>
          </p:nvPr>
        </p:nvSpPr>
        <p:spPr>
          <a:xfrm>
            <a:off x="3419683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30"/>
          </p:nvPr>
        </p:nvSpPr>
        <p:spPr>
          <a:xfrm>
            <a:off x="5901289" y="1933598"/>
            <a:ext cx="2304256" cy="2366344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80000" tIns="705600" rIns="72000" bIns="144000">
            <a:noAutofit/>
          </a:bodyPr>
          <a:lstStyle>
            <a:lvl1pPr>
              <a:spcAft>
                <a:spcPts val="800"/>
              </a:spcAft>
              <a:defRPr lang="de-DE" sz="2500" b="1" i="0" kern="1200" cap="none" spc="0" baseline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Font typeface="+mj-lt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32"/>
          </p:nvPr>
        </p:nvSpPr>
        <p:spPr>
          <a:xfrm>
            <a:off x="938078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36"/>
          </p:nvPr>
        </p:nvSpPr>
        <p:spPr>
          <a:xfrm>
            <a:off x="3416502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38"/>
          </p:nvPr>
        </p:nvSpPr>
        <p:spPr>
          <a:xfrm>
            <a:off x="5894927" y="1717574"/>
            <a:ext cx="2304256" cy="785885"/>
          </a:xfrm>
          <a:solidFill>
            <a:schemeClr val="accent6"/>
          </a:solidFill>
          <a:ln>
            <a:noFill/>
          </a:ln>
        </p:spPr>
        <p:txBody>
          <a:bodyPr lIns="180000" tIns="288000" rIns="0" bIns="0" anchor="t" anchorCtr="0"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10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1851670"/>
            <a:ext cx="8712201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500" b="0">
                <a:solidFill>
                  <a:schemeClr val="bg1"/>
                </a:solidFill>
              </a:defRPr>
            </a:lvl2pPr>
            <a:lvl3pPr marL="0" indent="0" algn="ctr">
              <a:spcBef>
                <a:spcPts val="200"/>
              </a:spcBef>
              <a:spcAft>
                <a:spcPts val="200"/>
              </a:spcAft>
              <a:buNone/>
              <a:defRPr sz="1300" b="1" cap="all" spc="1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610998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3337535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29"/>
          </p:nvPr>
        </p:nvSpPr>
        <p:spPr>
          <a:xfrm>
            <a:off x="5868144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30"/>
          </p:nvPr>
        </p:nvSpPr>
        <p:spPr>
          <a:xfrm>
            <a:off x="806926" y="2597547"/>
            <a:ext cx="2466742" cy="1491754"/>
          </a:xfrm>
        </p:spPr>
        <p:txBody>
          <a:bodyPr lIns="0" tIns="252000" rIns="0"/>
          <a:lstStyle>
            <a:lvl1pPr algn="ctr">
              <a:lnSpc>
                <a:spcPct val="100000"/>
              </a:lnSpc>
              <a:spcAft>
                <a:spcPct val="0"/>
              </a:spcAft>
              <a:defRPr sz="15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bg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222693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line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1294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01613" y="215900"/>
            <a:ext cx="8766175" cy="2284413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429352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Freist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564063" y="215900"/>
            <a:ext cx="4403725" cy="47132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9302039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lenboden +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 lIns="180000" tIns="180000" rIns="180000" bIns="180000">
            <a:noAutofit/>
          </a:bodyPr>
          <a:lstStyle>
            <a:lvl1pPr>
              <a:defRPr sz="1300" b="1"/>
            </a:lvl1pPr>
            <a:lvl2pPr marL="0" indent="0">
              <a:buNone/>
              <a:defRPr sz="1300"/>
            </a:lvl2pPr>
            <a:lvl3pPr marL="173038" indent="-173038">
              <a:defRPr sz="1300"/>
            </a:lvl3pPr>
            <a:lvl4pPr marL="173038" indent="0">
              <a:buNone/>
              <a:defRPr sz="1300"/>
            </a:lvl4pPr>
            <a:lvl5pPr marL="442913" indent="-269875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4" name="Bild 13" descr="FAN_Standardhallenboden_Le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" y="216000"/>
            <a:ext cx="8767255" cy="471240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4365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3" name="Inhaltsplatzhalter 2"/>
          <p:cNvSpPr>
            <a:spLocks noGrp="1"/>
          </p:cNvSpPr>
          <p:nvPr>
            <p:ph idx="14"/>
          </p:nvPr>
        </p:nvSpPr>
        <p:spPr>
          <a:xfrm>
            <a:off x="2557371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4" name="Inhaltsplatzhalter 2"/>
          <p:cNvSpPr>
            <a:spLocks noGrp="1"/>
          </p:cNvSpPr>
          <p:nvPr>
            <p:ph idx="15"/>
          </p:nvPr>
        </p:nvSpPr>
        <p:spPr>
          <a:xfrm>
            <a:off x="4679563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25" name="Inhaltsplatzhalter 2"/>
          <p:cNvSpPr>
            <a:spLocks noGrp="1"/>
          </p:cNvSpPr>
          <p:nvPr>
            <p:ph idx="16"/>
          </p:nvPr>
        </p:nvSpPr>
        <p:spPr>
          <a:xfrm>
            <a:off x="6792559" y="3608802"/>
            <a:ext cx="1937115" cy="710191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txBody>
          <a:bodyPr lIns="108000" tIns="144000" rIns="72000" bIns="144000" anchor="ctr" anchorCtr="0">
            <a:noAutofit/>
          </a:bodyPr>
          <a:lstStyle>
            <a:lvl1pPr algn="ctr">
              <a:spcBef>
                <a:spcPct val="0"/>
              </a:spcBef>
              <a:spcAft>
                <a:spcPts val="800"/>
              </a:spcAft>
              <a:defRPr sz="1200" b="1"/>
            </a:lvl1pPr>
            <a:lvl2pPr marL="0" indent="0">
              <a:spcBef>
                <a:spcPct val="0"/>
              </a:spcBef>
              <a:buNone/>
              <a:defRPr sz="1200" b="1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39738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552974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79563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92760" y="1851670"/>
            <a:ext cx="1941512" cy="1664971"/>
          </a:xfrm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201613" y="215901"/>
            <a:ext cx="8766175" cy="1635770"/>
          </a:xfrm>
        </p:spPr>
        <p:txBody>
          <a:bodyPr lIns="288000" tIns="288000"/>
          <a:lstStyle>
            <a:lvl1pPr>
              <a:defRPr sz="35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52252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18055" y="213457"/>
            <a:ext cx="8701200" cy="4705200"/>
          </a:xfrm>
          <a:prstGeom prst="rect">
            <a:avLst/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Rechteck 11"/>
          <p:cNvSpPr/>
          <p:nvPr userDrawn="1"/>
        </p:nvSpPr>
        <p:spPr>
          <a:xfrm>
            <a:off x="8744656" y="1"/>
            <a:ext cx="431972" cy="4319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/>
          </a:p>
        </p:txBody>
      </p:sp>
      <p:sp>
        <p:nvSpPr>
          <p:cNvPr id="14" name="Textfeld 7"/>
          <p:cNvSpPr txBox="1"/>
          <p:nvPr userDrawn="1"/>
        </p:nvSpPr>
        <p:spPr>
          <a:xfrm>
            <a:off x="442017" y="3996700"/>
            <a:ext cx="2592287" cy="73866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We reserve the right to make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technical changes without prior </a:t>
            </a:r>
          </a:p>
          <a:p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announcement. All rights reserved.</a:t>
            </a:r>
          </a:p>
          <a:p>
            <a:endParaRPr lang="de-DE" sz="9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fr-FR" sz="900">
                <a:solidFill>
                  <a:schemeClr val="tx1"/>
                </a:solidFill>
                <a:latin typeface="Arial"/>
                <a:cs typeface="Arial"/>
              </a:rPr>
              <a:t>© 2023 FANUC Europe Corporation</a:t>
            </a:r>
            <a:endParaRPr lang="en-US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feld 8"/>
          <p:cNvSpPr txBox="1"/>
          <p:nvPr userDrawn="1"/>
        </p:nvSpPr>
        <p:spPr>
          <a:xfrm>
            <a:off x="7284630" y="4387072"/>
            <a:ext cx="146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www.fanuc.eu</a:t>
            </a:r>
          </a:p>
        </p:txBody>
      </p:sp>
    </p:spTree>
    <p:extLst>
      <p:ext uri="{BB962C8B-B14F-4D97-AF65-F5344CB8AC3E}">
        <p14:creationId xmlns:p14="http://schemas.microsoft.com/office/powerpoint/2010/main" val="4839157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BA4F109-FCE2-4971-93FA-36648627B43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37"/>
          </p:nvPr>
        </p:nvSpPr>
        <p:spPr>
          <a:xfrm>
            <a:off x="589585" y="1742165"/>
            <a:ext cx="1651000" cy="2581275"/>
          </a:xfrm>
          <a:noFill/>
        </p:spPr>
        <p:txBody>
          <a:bodyPr/>
          <a:lstStyle/>
          <a:p>
            <a:endParaRPr lang="de-DE"/>
          </a:p>
        </p:txBody>
      </p:sp>
      <p:pic>
        <p:nvPicPr>
          <p:cNvPr id="4" name="Bild 3" descr="Man_Silhouette2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5" y="1730363"/>
            <a:ext cx="1650246" cy="2592442"/>
          </a:xfrm>
          <a:prstGeom prst="rect">
            <a:avLst/>
          </a:prstGeom>
          <a:solidFill>
            <a:srgbClr val="E9E9E9"/>
          </a:solidFill>
        </p:spPr>
      </p:pic>
      <p:sp>
        <p:nvSpPr>
          <p:cNvPr id="27" name="Rechteck 26"/>
          <p:cNvSpPr>
            <a:spLocks noChangeAspect="1"/>
          </p:cNvSpPr>
          <p:nvPr userDrawn="1"/>
        </p:nvSpPr>
        <p:spPr bwMode="auto">
          <a:xfrm>
            <a:off x="2641892" y="3769291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grpSp>
        <p:nvGrpSpPr>
          <p:cNvPr id="53" name="Gruppierung 52"/>
          <p:cNvGrpSpPr/>
          <p:nvPr userDrawn="1"/>
        </p:nvGrpSpPr>
        <p:grpSpPr>
          <a:xfrm>
            <a:off x="2773891" y="3902226"/>
            <a:ext cx="283180" cy="283180"/>
            <a:chOff x="415174" y="4337244"/>
            <a:chExt cx="407034" cy="407034"/>
          </a:xfrm>
        </p:grpSpPr>
        <p:cxnSp>
          <p:nvCxnSpPr>
            <p:cNvPr id="47" name="Gerade Verbindung 46"/>
            <p:cNvCxnSpPr/>
            <p:nvPr userDrawn="1"/>
          </p:nvCxnSpPr>
          <p:spPr>
            <a:xfrm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16200000">
              <a:off x="415174" y="4540761"/>
              <a:ext cx="407034" cy="0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hteck 53"/>
          <p:cNvSpPr>
            <a:spLocks noChangeAspect="1"/>
          </p:cNvSpPr>
          <p:nvPr userDrawn="1"/>
        </p:nvSpPr>
        <p:spPr bwMode="auto">
          <a:xfrm>
            <a:off x="2641892" y="309366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5" name="Rechteck 54"/>
          <p:cNvSpPr>
            <a:spLocks noChangeAspect="1"/>
          </p:cNvSpPr>
          <p:nvPr userDrawn="1"/>
        </p:nvSpPr>
        <p:spPr bwMode="auto">
          <a:xfrm>
            <a:off x="2641892" y="2418042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56" name="Rechteck 55"/>
          <p:cNvSpPr>
            <a:spLocks noChangeAspect="1"/>
          </p:cNvSpPr>
          <p:nvPr userDrawn="1"/>
        </p:nvSpPr>
        <p:spPr bwMode="auto">
          <a:xfrm>
            <a:off x="2641892" y="1742417"/>
            <a:ext cx="553514" cy="553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4041" y="1817581"/>
            <a:ext cx="190604" cy="37291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2599" y="3189186"/>
            <a:ext cx="198328" cy="317324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70619" y="2538193"/>
            <a:ext cx="289888" cy="299240"/>
          </a:xfrm>
          <a:prstGeom prst="rect">
            <a:avLst/>
          </a:prstGeom>
        </p:spPr>
      </p:pic>
      <p:sp>
        <p:nvSpPr>
          <p:cNvPr id="40" name="Textplatzhalter 36"/>
          <p:cNvSpPr>
            <a:spLocks noGrp="1"/>
          </p:cNvSpPr>
          <p:nvPr>
            <p:ph type="body" sz="quarter" idx="33"/>
          </p:nvPr>
        </p:nvSpPr>
        <p:spPr>
          <a:xfrm>
            <a:off x="3337646" y="3769290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36"/>
          <p:cNvSpPr>
            <a:spLocks noGrp="1"/>
          </p:cNvSpPr>
          <p:nvPr>
            <p:ph type="body" sz="quarter" idx="34"/>
          </p:nvPr>
        </p:nvSpPr>
        <p:spPr>
          <a:xfrm>
            <a:off x="3337646" y="3093666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Textplatzhalter 36"/>
          <p:cNvSpPr>
            <a:spLocks noGrp="1"/>
          </p:cNvSpPr>
          <p:nvPr>
            <p:ph type="body" sz="quarter" idx="35"/>
          </p:nvPr>
        </p:nvSpPr>
        <p:spPr>
          <a:xfrm>
            <a:off x="3337646" y="2418041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9" name="Textplatzhalter 36"/>
          <p:cNvSpPr>
            <a:spLocks noGrp="1"/>
          </p:cNvSpPr>
          <p:nvPr>
            <p:ph type="body" sz="quarter" idx="36"/>
          </p:nvPr>
        </p:nvSpPr>
        <p:spPr>
          <a:xfrm>
            <a:off x="3337646" y="1742417"/>
            <a:ext cx="3891237" cy="553515"/>
          </a:xfrm>
        </p:spPr>
        <p:txBody>
          <a:bodyPr lIns="0" tIns="0" anchor="ctr"/>
          <a:lstStyle>
            <a:lvl1pPr>
              <a:lnSpc>
                <a:spcPct val="100000"/>
              </a:lnSpc>
              <a:spcAft>
                <a:spcPts val="150"/>
              </a:spcAft>
              <a:defRPr sz="1300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11148984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NUC m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4" name="Bild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27480"/>
            <a:ext cx="2635358" cy="468866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4415037" y="1824630"/>
            <a:ext cx="1" cy="10052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 bwMode="auto">
          <a:xfrm>
            <a:off x="4791070" y="1907289"/>
            <a:ext cx="2686414" cy="9092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4873729" y="1989948"/>
            <a:ext cx="2521096" cy="743930"/>
          </a:xfrm>
          <a:solidFill>
            <a:schemeClr val="bg1"/>
          </a:solidFill>
        </p:spPr>
        <p:txBody>
          <a:bodyPr lIns="0" tIns="0" rIns="0" anchor="ctr" anchorCtr="0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Insert Customer Logo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1699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ANUC m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4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95" y="2108679"/>
            <a:ext cx="3127230" cy="556376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4882295" y="1750917"/>
            <a:ext cx="1" cy="1271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 bwMode="auto">
          <a:xfrm>
            <a:off x="5436096" y="1831518"/>
            <a:ext cx="1110698" cy="11106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5521534" y="1916956"/>
            <a:ext cx="939822" cy="939822"/>
          </a:xfrm>
          <a:solidFill>
            <a:schemeClr val="bg1"/>
          </a:solidFill>
        </p:spPr>
        <p:txBody>
          <a:bodyPr lIns="0" tIns="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Insert Customer Logo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1541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numCol="2" spcCol="360000"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Agenda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25" b="12172"/>
          <a:stretch>
            <a:fillRect/>
          </a:stretch>
        </p:blipFill>
        <p:spPr>
          <a:xfrm>
            <a:off x="215900" y="1231015"/>
            <a:ext cx="8714432" cy="3697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44624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ANUC m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ine Ecke des Rechtecks schneiden 6"/>
          <p:cNvSpPr/>
          <p:nvPr userDrawn="1"/>
        </p:nvSpPr>
        <p:spPr bwMode="auto">
          <a:xfrm rot="10800000" flipH="1">
            <a:off x="216000" y="2499742"/>
            <a:ext cx="8712000" cy="2409430"/>
          </a:xfrm>
          <a:prstGeom prst="snip1Rect">
            <a:avLst>
              <a:gd name="adj" fmla="val 1268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4" name="Bild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944258"/>
            <a:ext cx="2213682" cy="39384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498265" y="727989"/>
            <a:ext cx="2" cy="8263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3944170" y="806533"/>
            <a:ext cx="2258868" cy="669294"/>
          </a:xfrm>
          <a:solidFill>
            <a:schemeClr val="bg1"/>
          </a:solidFill>
        </p:spPr>
        <p:txBody>
          <a:bodyPr lIns="0" tIns="0" rIns="0" anchor="ctr" anchorCtr="0">
            <a:no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Insert Customer Logo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62013" y="2860319"/>
            <a:ext cx="7382395" cy="2305050"/>
          </a:xfrm>
        </p:spPr>
        <p:txBody>
          <a:bodyPr lIns="0" tIns="0" rIns="0"/>
          <a:lstStyle>
            <a:lvl1pPr>
              <a:defRPr sz="3200" baseline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FANUC meets XXX</a:t>
            </a:r>
          </a:p>
          <a:p>
            <a:pPr lvl="1"/>
            <a:r>
              <a:rPr lang="de-DE"/>
              <a:t>20XX-XX-XX</a:t>
            </a:r>
          </a:p>
          <a:p>
            <a:pPr lvl="1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1685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ine Ecke des Rechtecks schneiden 6"/>
          <p:cNvSpPr/>
          <p:nvPr userDrawn="1"/>
        </p:nvSpPr>
        <p:spPr bwMode="auto">
          <a:xfrm rot="10800000" flipH="1">
            <a:off x="216000" y="216000"/>
            <a:ext cx="8712000" cy="4708800"/>
          </a:xfrm>
          <a:prstGeom prst="snip1Rect">
            <a:avLst>
              <a:gd name="adj" fmla="val 12682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1984-480B-4A43-8634-BB7EA8DE5095}" type="datetime1">
              <a:rPr lang="en-GB" smtClean="0"/>
              <a:t>12/03/2025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pic>
        <p:nvPicPr>
          <p:cNvPr id="15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2941"/>
            <a:ext cx="6506609" cy="11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302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+ Big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8"/>
          </p:nvPr>
        </p:nvSpPr>
        <p:spPr>
          <a:xfrm>
            <a:off x="215899" y="215900"/>
            <a:ext cx="8712201" cy="1491754"/>
          </a:xfrm>
        </p:spPr>
        <p:txBody>
          <a:bodyPr lIns="288000" tIns="252000"/>
          <a:lstStyle>
            <a:lvl1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ct val="0"/>
              </a:spcAft>
              <a:defRPr sz="3500" b="1">
                <a:solidFill>
                  <a:schemeClr val="accent1"/>
                </a:solidFill>
              </a:defRPr>
            </a:lvl2pPr>
            <a:lvl3pPr>
              <a:defRPr sz="3400">
                <a:solidFill>
                  <a:schemeClr val="bg1"/>
                </a:solidFill>
              </a:defRPr>
            </a:lvl3pPr>
            <a:lvl4pPr>
              <a:defRPr sz="3400">
                <a:solidFill>
                  <a:schemeClr val="bg1"/>
                </a:solidFill>
              </a:defRPr>
            </a:lvl4pPr>
            <a:lvl5pPr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9"/>
          </p:nvPr>
        </p:nvSpPr>
        <p:spPr>
          <a:xfrm>
            <a:off x="215900" y="1707655"/>
            <a:ext cx="8712200" cy="1656184"/>
          </a:xfrm>
        </p:spPr>
        <p:txBody>
          <a:bodyPr lIns="288000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0"/>
          </p:nvPr>
        </p:nvSpPr>
        <p:spPr>
          <a:xfrm>
            <a:off x="1042988" y="3892550"/>
            <a:ext cx="1225550" cy="598488"/>
          </a:xfrm>
        </p:spPr>
        <p:txBody>
          <a:bodyPr lIns="0" tIns="0" rIns="0" anchor="ctr"/>
          <a:lstStyle>
            <a:lvl1pPr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1495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4000" b="1" spc="0"/>
            </a:lvl1pPr>
            <a:lvl2pPr algn="ctr">
              <a:defRPr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26711407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900" y="215900"/>
            <a:ext cx="8712200" cy="4708525"/>
          </a:xfrm>
          <a:custGeom>
            <a:avLst/>
            <a:gdLst>
              <a:gd name="connsiteX0" fmla="*/ 8118475 w 8712200"/>
              <a:gd name="connsiteY0" fmla="*/ 4708525 h 4708525"/>
              <a:gd name="connsiteX1" fmla="*/ 0 w 8712200"/>
              <a:gd name="connsiteY1" fmla="*/ 4708525 h 4708525"/>
              <a:gd name="connsiteX2" fmla="*/ 0 w 8712200"/>
              <a:gd name="connsiteY2" fmla="*/ 0 h 4708525"/>
              <a:gd name="connsiteX3" fmla="*/ 8712200 w 8712200"/>
              <a:gd name="connsiteY3" fmla="*/ 0 h 4708525"/>
              <a:gd name="connsiteX4" fmla="*/ 8711406 w 8712200"/>
              <a:gd name="connsiteY4" fmla="*/ 4113213 h 4708525"/>
              <a:gd name="connsiteX5" fmla="*/ 8118475 w 8712200"/>
              <a:gd name="connsiteY5" fmla="*/ 4708525 h 4708525"/>
              <a:gd name="connsiteX6" fmla="*/ 8907621 w 8983229"/>
              <a:gd name="connsiteY6" fmla="*/ 4685665 h 4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2200" h="4708525">
                <a:moveTo>
                  <a:pt x="8118475" y="4708525"/>
                </a:moveTo>
                <a:lnTo>
                  <a:pt x="0" y="4708525"/>
                </a:lnTo>
                <a:lnTo>
                  <a:pt x="0" y="0"/>
                </a:lnTo>
                <a:lnTo>
                  <a:pt x="8712200" y="0"/>
                </a:lnTo>
                <a:cubicBezTo>
                  <a:pt x="8711935" y="1371071"/>
                  <a:pt x="8711671" y="2742142"/>
                  <a:pt x="8711406" y="4113213"/>
                </a:cubicBezTo>
                <a:lnTo>
                  <a:pt x="8118475" y="4708525"/>
                </a:lnTo>
                <a:close/>
              </a:path>
            </a:pathLst>
          </a:custGeom>
          <a:solidFill>
            <a:srgbClr val="FED100"/>
          </a:solidFill>
        </p:spPr>
        <p:txBody>
          <a:bodyPr anchor="ctr"/>
          <a:lstStyle>
            <a:lvl1pPr algn="ctr">
              <a:defRPr sz="8000" b="1" spc="0"/>
            </a:lvl1pPr>
            <a:lvl2pPr algn="ctr">
              <a:defRPr sz="2000" b="1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17226462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6"/>
            <a:ext cx="42417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57713" y="1231016"/>
            <a:ext cx="4370287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0658153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B6B9B3C-25AA-48C9-8242-304C8A1624E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5900" y="1231016"/>
            <a:ext cx="8712200" cy="3693785"/>
          </a:xfrm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252839360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215899" y="216000"/>
            <a:ext cx="8712100" cy="4708801"/>
          </a:xfrm>
          <a:solidFill>
            <a:schemeClr val="accent4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 spc="0">
                <a:solidFill>
                  <a:schemeClr val="bg1"/>
                </a:solidFill>
              </a:defRPr>
            </a:lvl1pPr>
            <a:lvl2pPr marL="0" indent="0">
              <a:buClrTx/>
              <a:buFont typeface="Arial"/>
              <a:buNone/>
              <a:defRPr spc="0">
                <a:solidFill>
                  <a:schemeClr val="bg1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 spc="0">
                <a:solidFill>
                  <a:schemeClr val="bg1"/>
                </a:solidFill>
              </a:defRPr>
            </a:lvl3pPr>
            <a:lvl4pPr marL="182563" indent="0">
              <a:buClrTx/>
              <a:buFont typeface="+mj-lt"/>
              <a:buNone/>
              <a:defRPr sz="1100" b="0" spc="0" baseline="0">
                <a:solidFill>
                  <a:schemeClr val="bg1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88242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0577" y="215900"/>
            <a:ext cx="6076625" cy="4708901"/>
          </a:xfrm>
          <a:custGeom>
            <a:avLst/>
            <a:gdLst>
              <a:gd name="connsiteX0" fmla="*/ 9138 w 6076625"/>
              <a:gd name="connsiteY0" fmla="*/ 0 h 4705905"/>
              <a:gd name="connsiteX1" fmla="*/ 6076625 w 6076625"/>
              <a:gd name="connsiteY1" fmla="*/ 0 h 4705905"/>
              <a:gd name="connsiteX2" fmla="*/ 6075842 w 6076625"/>
              <a:gd name="connsiteY2" fmla="*/ 4177936 h 4705905"/>
              <a:gd name="connsiteX3" fmla="*/ 5542133 w 6076625"/>
              <a:gd name="connsiteY3" fmla="*/ 4705905 h 4705905"/>
              <a:gd name="connsiteX4" fmla="*/ 0 w 6076625"/>
              <a:gd name="connsiteY4" fmla="*/ 4699389 h 4705905"/>
              <a:gd name="connsiteX5" fmla="*/ 9138 w 6076625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625" h="4705905">
                <a:moveTo>
                  <a:pt x="9138" y="0"/>
                </a:moveTo>
                <a:lnTo>
                  <a:pt x="6076625" y="0"/>
                </a:lnTo>
                <a:lnTo>
                  <a:pt x="6075842" y="4177936"/>
                </a:lnTo>
                <a:lnTo>
                  <a:pt x="5542133" y="4705905"/>
                </a:lnTo>
                <a:lnTo>
                  <a:pt x="0" y="4699389"/>
                </a:lnTo>
                <a:lnTo>
                  <a:pt x="913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6405203" y="215999"/>
            <a:ext cx="2522796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041677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15999"/>
            <a:ext cx="4363941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5369196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15800"/>
            <a:ext cx="2678486" cy="4711517"/>
          </a:xfrm>
          <a:custGeom>
            <a:avLst/>
            <a:gdLst>
              <a:gd name="connsiteX0" fmla="*/ 880 w 2678486"/>
              <a:gd name="connsiteY0" fmla="*/ 0 h 4708519"/>
              <a:gd name="connsiteX1" fmla="*/ 2678486 w 2678486"/>
              <a:gd name="connsiteY1" fmla="*/ 0 h 4708519"/>
              <a:gd name="connsiteX2" fmla="*/ 2677703 w 2678486"/>
              <a:gd name="connsiteY2" fmla="*/ 4177936 h 4708519"/>
              <a:gd name="connsiteX3" fmla="*/ 2143994 w 2678486"/>
              <a:gd name="connsiteY3" fmla="*/ 4705905 h 4708519"/>
              <a:gd name="connsiteX4" fmla="*/ 880 w 2678486"/>
              <a:gd name="connsiteY4" fmla="*/ 4708519 h 4708519"/>
              <a:gd name="connsiteX5" fmla="*/ 880 w 2678486"/>
              <a:gd name="connsiteY5" fmla="*/ 0 h 47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4708519">
                <a:moveTo>
                  <a:pt x="880" y="0"/>
                </a:moveTo>
                <a:lnTo>
                  <a:pt x="2678486" y="0"/>
                </a:lnTo>
                <a:lnTo>
                  <a:pt x="2677703" y="4177936"/>
                </a:lnTo>
                <a:lnTo>
                  <a:pt x="2143994" y="4705905"/>
                </a:lnTo>
                <a:lnTo>
                  <a:pt x="880" y="4708519"/>
                </a:lnTo>
                <a:cubicBezTo>
                  <a:pt x="3926" y="3142056"/>
                  <a:pt x="-2166" y="1566463"/>
                  <a:pt x="88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06000" y="215999"/>
            <a:ext cx="5921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5494564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1999" y="215999"/>
            <a:ext cx="5885999" cy="4708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2686814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3042000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63999"/>
            <a:ext cx="2682880" cy="2260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6047999" y="215999"/>
            <a:ext cx="2880000" cy="23040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4"/>
          <p:cNvSpPr>
            <a:spLocks noGrp="1"/>
          </p:cNvSpPr>
          <p:nvPr>
            <p:ph sz="quarter" idx="30" hasCustomPrompt="1"/>
          </p:nvPr>
        </p:nvSpPr>
        <p:spPr>
          <a:xfrm>
            <a:off x="3042000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31" hasCustomPrompt="1"/>
          </p:nvPr>
        </p:nvSpPr>
        <p:spPr>
          <a:xfrm>
            <a:off x="6047999" y="2663999"/>
            <a:ext cx="2880000" cy="2260801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25609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6000" y="216000"/>
            <a:ext cx="4240058" cy="4708901"/>
          </a:xfrm>
          <a:custGeom>
            <a:avLst/>
            <a:gdLst>
              <a:gd name="connsiteX0" fmla="*/ 9137 w 4240058"/>
              <a:gd name="connsiteY0" fmla="*/ 0 h 4705905"/>
              <a:gd name="connsiteX1" fmla="*/ 4240058 w 4240058"/>
              <a:gd name="connsiteY1" fmla="*/ 0 h 4705905"/>
              <a:gd name="connsiteX2" fmla="*/ 4239275 w 4240058"/>
              <a:gd name="connsiteY2" fmla="*/ 4177936 h 4705905"/>
              <a:gd name="connsiteX3" fmla="*/ 3705566 w 4240058"/>
              <a:gd name="connsiteY3" fmla="*/ 4705905 h 4705905"/>
              <a:gd name="connsiteX4" fmla="*/ 0 w 4240058"/>
              <a:gd name="connsiteY4" fmla="*/ 4699389 h 4705905"/>
              <a:gd name="connsiteX5" fmla="*/ 9137 w 4240058"/>
              <a:gd name="connsiteY5" fmla="*/ 0 h 47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058" h="4705905">
                <a:moveTo>
                  <a:pt x="9137" y="0"/>
                </a:moveTo>
                <a:lnTo>
                  <a:pt x="4240058" y="0"/>
                </a:lnTo>
                <a:lnTo>
                  <a:pt x="4239275" y="4177936"/>
                </a:lnTo>
                <a:lnTo>
                  <a:pt x="3705566" y="4705905"/>
                </a:lnTo>
                <a:lnTo>
                  <a:pt x="0" y="4699389"/>
                </a:lnTo>
                <a:cubicBezTo>
                  <a:pt x="3046" y="3132926"/>
                  <a:pt x="6091" y="1566463"/>
                  <a:pt x="91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8" y="2627999"/>
            <a:ext cx="4363941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5120025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Inhaltsplatzhalter 14"/>
          <p:cNvSpPr>
            <a:spLocks noGrp="1"/>
          </p:cNvSpPr>
          <p:nvPr>
            <p:ph sz="quarter" idx="27" hasCustomPrompt="1"/>
          </p:nvPr>
        </p:nvSpPr>
        <p:spPr>
          <a:xfrm>
            <a:off x="4564059" y="213835"/>
            <a:ext cx="4363940" cy="4710966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7208453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6" hasCustomPrompt="1"/>
          </p:nvPr>
        </p:nvSpPr>
        <p:spPr>
          <a:xfrm>
            <a:off x="4564058" y="215999"/>
            <a:ext cx="4363941" cy="2304000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215120" y="2627999"/>
            <a:ext cx="4240938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29" hasCustomPrompt="1"/>
          </p:nvPr>
        </p:nvSpPr>
        <p:spPr>
          <a:xfrm>
            <a:off x="4564058" y="2627999"/>
            <a:ext cx="4363941" cy="22969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245066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2A2350F-6B20-4B7C-91FB-8950D27D62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14"/>
          <p:cNvSpPr>
            <a:spLocks noGrp="1" noChangeAspect="1"/>
          </p:cNvSpPr>
          <p:nvPr>
            <p:ph sz="quarter" idx="27" hasCustomPrompt="1"/>
          </p:nvPr>
        </p:nvSpPr>
        <p:spPr>
          <a:xfrm>
            <a:off x="216000" y="2627999"/>
            <a:ext cx="8711998" cy="2296802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5120" y="213835"/>
            <a:ext cx="4240938" cy="2306165"/>
          </a:xfrm>
          <a:custGeom>
            <a:avLst/>
            <a:gdLst>
              <a:gd name="connsiteX0" fmla="*/ 879 w 4240938"/>
              <a:gd name="connsiteY0" fmla="*/ 0 h 2304698"/>
              <a:gd name="connsiteX1" fmla="*/ 4240938 w 4240938"/>
              <a:gd name="connsiteY1" fmla="*/ 9130 h 2304698"/>
              <a:gd name="connsiteX2" fmla="*/ 4240155 w 4240938"/>
              <a:gd name="connsiteY2" fmla="*/ 1776729 h 2304698"/>
              <a:gd name="connsiteX3" fmla="*/ 3706446 w 4240938"/>
              <a:gd name="connsiteY3" fmla="*/ 2304698 h 2304698"/>
              <a:gd name="connsiteX4" fmla="*/ 880 w 4240938"/>
              <a:gd name="connsiteY4" fmla="*/ 2298182 h 2304698"/>
              <a:gd name="connsiteX5" fmla="*/ 879 w 4240938"/>
              <a:gd name="connsiteY5" fmla="*/ 0 h 230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0938" h="2304698">
                <a:moveTo>
                  <a:pt x="879" y="0"/>
                </a:moveTo>
                <a:lnTo>
                  <a:pt x="4240938" y="9130"/>
                </a:lnTo>
                <a:lnTo>
                  <a:pt x="4240155" y="1776729"/>
                </a:lnTo>
                <a:lnTo>
                  <a:pt x="3706446" y="2304698"/>
                </a:lnTo>
                <a:lnTo>
                  <a:pt x="880" y="2298182"/>
                </a:lnTo>
                <a:cubicBezTo>
                  <a:pt x="3926" y="731719"/>
                  <a:pt x="-2167" y="1566463"/>
                  <a:pt x="8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16000"/>
          <a:lstStyle>
            <a:lvl1pPr>
              <a:defRPr sz="2000"/>
            </a:lvl1pPr>
            <a:lvl4pPr marL="180975" indent="0">
              <a:buNone/>
              <a:defRPr sz="1100" b="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Inhaltsplatzhalter 14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4564059" y="213834"/>
            <a:ext cx="4363940" cy="2306165"/>
          </a:xfrm>
          <a:solidFill>
            <a:srgbClr val="505050"/>
          </a:solidFill>
        </p:spPr>
        <p:txBody>
          <a:bodyPr tIns="21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buClrTx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82563" indent="-182563">
              <a:spcAft>
                <a:spcPts val="150"/>
              </a:spcAft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182563" indent="0">
              <a:buClrTx/>
              <a:buFont typeface="+mj-lt"/>
              <a:buNone/>
              <a:defRPr sz="1100" b="0" baseline="0">
                <a:solidFill>
                  <a:srgbClr val="FFFFFF"/>
                </a:solidFill>
              </a:defRPr>
            </a:lvl4pPr>
            <a:lvl5pPr marL="449263" indent="0">
              <a:spcAft>
                <a:spcPts val="1000"/>
              </a:spcAft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None/>
              <a:defRPr/>
            </a:pPr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336910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619998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7" name="Textplatzhalter 5"/>
          <p:cNvSpPr>
            <a:spLocks noGrp="1"/>
          </p:cNvSpPr>
          <p:nvPr>
            <p:ph type="body" sz="quarter" idx="50" hasCustomPrompt="1"/>
          </p:nvPr>
        </p:nvSpPr>
        <p:spPr>
          <a:xfrm>
            <a:off x="4571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59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523997" y="21599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1" name="Textplatzhalter 5"/>
          <p:cNvSpPr>
            <a:spLocks noGrp="1"/>
          </p:cNvSpPr>
          <p:nvPr>
            <p:ph type="body" sz="quarter" idx="54" hasCustomPrompt="1"/>
          </p:nvPr>
        </p:nvSpPr>
        <p:spPr>
          <a:xfrm>
            <a:off x="216000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65" name="Textplatzhalter 5"/>
          <p:cNvSpPr>
            <a:spLocks noGrp="1"/>
          </p:cNvSpPr>
          <p:nvPr>
            <p:ph type="body" sz="quarter" idx="57" hasCustomPrompt="1"/>
          </p:nvPr>
        </p:nvSpPr>
        <p:spPr>
          <a:xfrm>
            <a:off x="3167999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2" name="Textplatzhalter 5"/>
          <p:cNvSpPr>
            <a:spLocks noGrp="1"/>
          </p:cNvSpPr>
          <p:nvPr>
            <p:ph type="body" sz="quarter" idx="59" hasCustomPrompt="1"/>
          </p:nvPr>
        </p:nvSpPr>
        <p:spPr>
          <a:xfrm>
            <a:off x="6115838" y="1831224"/>
            <a:ext cx="1408159" cy="1479952"/>
          </a:xfrm>
          <a:custGeom>
            <a:avLst/>
            <a:gdLst>
              <a:gd name="connsiteX0" fmla="*/ 9138 w 4629729"/>
              <a:gd name="connsiteY0" fmla="*/ 17585 h 4728602"/>
              <a:gd name="connsiteX1" fmla="*/ 4616058 w 4629729"/>
              <a:gd name="connsiteY1" fmla="*/ 0 h 4728602"/>
              <a:gd name="connsiteX2" fmla="*/ 4629725 w 4629729"/>
              <a:gd name="connsiteY2" fmla="*/ 4728602 h 4728602"/>
              <a:gd name="connsiteX3" fmla="*/ 749543 w 4629729"/>
              <a:gd name="connsiteY3" fmla="*/ 4723490 h 4728602"/>
              <a:gd name="connsiteX4" fmla="*/ 0 w 4629729"/>
              <a:gd name="connsiteY4" fmla="*/ 4000923 h 4728602"/>
              <a:gd name="connsiteX5" fmla="*/ 9138 w 4629729"/>
              <a:gd name="connsiteY5" fmla="*/ 17585 h 47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729" h="4728602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29984" y="3400445"/>
                  <a:pt x="4629725" y="4728602"/>
                </a:cubicBezTo>
                <a:lnTo>
                  <a:pt x="749543" y="4723490"/>
                </a:lnTo>
                <a:lnTo>
                  <a:pt x="0" y="4000923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60" hasCustomPrompt="1"/>
          </p:nvPr>
        </p:nvSpPr>
        <p:spPr>
          <a:xfrm>
            <a:off x="1624159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5" name="Textplatzhalter 5"/>
          <p:cNvSpPr>
            <a:spLocks noGrp="1"/>
          </p:cNvSpPr>
          <p:nvPr>
            <p:ph type="body" sz="quarter" idx="62" hasCustomPrompt="1"/>
          </p:nvPr>
        </p:nvSpPr>
        <p:spPr>
          <a:xfrm>
            <a:off x="457615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7" name="Textplatzhalter 5"/>
          <p:cNvSpPr>
            <a:spLocks noGrp="1"/>
          </p:cNvSpPr>
          <p:nvPr>
            <p:ph type="body" sz="quarter" idx="64" hasCustomPrompt="1"/>
          </p:nvPr>
        </p:nvSpPr>
        <p:spPr>
          <a:xfrm>
            <a:off x="7523998" y="3446449"/>
            <a:ext cx="1404001" cy="1478352"/>
          </a:xfrm>
          <a:custGeom>
            <a:avLst/>
            <a:gdLst>
              <a:gd name="connsiteX0" fmla="*/ 9138 w 4616058"/>
              <a:gd name="connsiteY0" fmla="*/ 17585 h 4723490"/>
              <a:gd name="connsiteX1" fmla="*/ 4616058 w 4616058"/>
              <a:gd name="connsiteY1" fmla="*/ 0 h 4723490"/>
              <a:gd name="connsiteX2" fmla="*/ 4615280 w 4616058"/>
              <a:gd name="connsiteY2" fmla="*/ 3984472 h 4723490"/>
              <a:gd name="connsiteX3" fmla="*/ 3870402 w 4616058"/>
              <a:gd name="connsiteY3" fmla="*/ 4723490 h 4723490"/>
              <a:gd name="connsiteX4" fmla="*/ 0 w 4616058"/>
              <a:gd name="connsiteY4" fmla="*/ 4716974 h 4723490"/>
              <a:gd name="connsiteX5" fmla="*/ 9138 w 4616058"/>
              <a:gd name="connsiteY5" fmla="*/ 17585 h 472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058" h="4723490">
                <a:moveTo>
                  <a:pt x="9138" y="17585"/>
                </a:moveTo>
                <a:lnTo>
                  <a:pt x="4616058" y="0"/>
                </a:lnTo>
                <a:cubicBezTo>
                  <a:pt x="4615799" y="1328157"/>
                  <a:pt x="4615539" y="2656315"/>
                  <a:pt x="4615280" y="3984472"/>
                </a:cubicBezTo>
                <a:lnTo>
                  <a:pt x="3870402" y="4723490"/>
                </a:lnTo>
                <a:lnTo>
                  <a:pt x="0" y="4716974"/>
                </a:lnTo>
                <a:lnTo>
                  <a:pt x="9138" y="17585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08000" rIns="108000" bIns="108000" anchor="ctr"/>
          <a:lstStyle>
            <a:lvl1pPr algn="l">
              <a:defRPr sz="1300"/>
            </a:lvl1pPr>
            <a:lvl2pPr>
              <a:defRPr sz="1300"/>
            </a:lvl2pPr>
            <a:lvl3pPr>
              <a:defRPr sz="1300"/>
            </a:lvl3pPr>
            <a:lvl4pPr marL="180975" indent="0">
              <a:buNone/>
              <a:defRPr sz="1300" b="0"/>
            </a:lvl4pPr>
          </a:lstStyle>
          <a:p>
            <a:pPr lvl="0"/>
            <a:r>
              <a:rPr lang="de-DE"/>
              <a:t>Bildbeschr.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68"/>
          </p:nvPr>
        </p:nvSpPr>
        <p:spPr>
          <a:xfrm>
            <a:off x="6115838" y="215900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69"/>
          </p:nvPr>
        </p:nvSpPr>
        <p:spPr>
          <a:xfrm>
            <a:off x="1619350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Bildplatzhalter 6"/>
          <p:cNvSpPr>
            <a:spLocks noGrp="1"/>
          </p:cNvSpPr>
          <p:nvPr>
            <p:ph type="pic" sz="quarter" idx="70"/>
          </p:nvPr>
        </p:nvSpPr>
        <p:spPr>
          <a:xfrm>
            <a:off x="45713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71"/>
          </p:nvPr>
        </p:nvSpPr>
        <p:spPr>
          <a:xfrm>
            <a:off x="7524649" y="1831224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72"/>
          </p:nvPr>
        </p:nvSpPr>
        <p:spPr>
          <a:xfrm>
            <a:off x="220809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74"/>
          </p:nvPr>
        </p:nvSpPr>
        <p:spPr>
          <a:xfrm>
            <a:off x="6115838" y="3446449"/>
            <a:ext cx="1403350" cy="1477963"/>
          </a:xfrm>
          <a:solidFill>
            <a:srgbClr val="505050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810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66"/>
          </p:nvPr>
        </p:nvSpPr>
        <p:spPr>
          <a:xfrm>
            <a:off x="216000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67"/>
          </p:nvPr>
        </p:nvSpPr>
        <p:spPr>
          <a:xfrm>
            <a:off x="3167999" y="215900"/>
            <a:ext cx="281216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69"/>
          </p:nvPr>
        </p:nvSpPr>
        <p:spPr>
          <a:xfrm>
            <a:off x="216000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70"/>
          </p:nvPr>
        </p:nvSpPr>
        <p:spPr>
          <a:xfrm>
            <a:off x="3167999" y="1831224"/>
            <a:ext cx="2806700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71"/>
          </p:nvPr>
        </p:nvSpPr>
        <p:spPr>
          <a:xfrm>
            <a:off x="6115838" y="1831224"/>
            <a:ext cx="281216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73"/>
          </p:nvPr>
        </p:nvSpPr>
        <p:spPr>
          <a:xfrm>
            <a:off x="3172807" y="3446449"/>
            <a:ext cx="2801891" cy="1477963"/>
          </a:xfrm>
          <a:solidFill>
            <a:srgbClr val="E8E8E8"/>
          </a:solidFill>
        </p:spPr>
        <p:txBody>
          <a:bodyPr lIns="0" tIns="0" rIns="0" bIns="0" anchor="ctr" anchorCtr="0">
            <a:noAutofit/>
          </a:bodyPr>
          <a:lstStyle>
            <a:lvl1pPr algn="ctr">
              <a:spcAft>
                <a:spcPct val="0"/>
              </a:spcAft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Eine Ecke des Rechtecks schneiden 2"/>
          <p:cNvSpPr/>
          <p:nvPr userDrawn="1"/>
        </p:nvSpPr>
        <p:spPr bwMode="auto">
          <a:xfrm flipV="1">
            <a:off x="6115838" y="215900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8" name="Eine Ecke des Rechtecks schneiden 37"/>
          <p:cNvSpPr/>
          <p:nvPr userDrawn="1"/>
        </p:nvSpPr>
        <p:spPr bwMode="auto">
          <a:xfrm flipV="1">
            <a:off x="6115838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  <p:sp>
        <p:nvSpPr>
          <p:cNvPr id="39" name="Eine Ecke des Rechtecks schneiden 38"/>
          <p:cNvSpPr/>
          <p:nvPr userDrawn="1"/>
        </p:nvSpPr>
        <p:spPr bwMode="auto">
          <a:xfrm flipH="1" flipV="1">
            <a:off x="210539" y="3446449"/>
            <a:ext cx="2812161" cy="1477963"/>
          </a:xfrm>
          <a:prstGeom prst="snip1Rect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725802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34" grpId="0" animBg="1"/>
      <p:bldP spid="36" grpId="0" animBg="1"/>
      <p:bldP spid="3" grpId="0" animBg="1"/>
      <p:bldP spid="38" grpId="0" animBg="1"/>
      <p:bldP spid="39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20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1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97334781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0552" y="207758"/>
            <a:ext cx="4247148" cy="915257"/>
          </a:xfrm>
          <a:custGeom>
            <a:avLst/>
            <a:gdLst>
              <a:gd name="connsiteX0" fmla="*/ 0 w 4253348"/>
              <a:gd name="connsiteY0" fmla="*/ 0 h 915257"/>
              <a:gd name="connsiteX1" fmla="*/ 4253348 w 4253348"/>
              <a:gd name="connsiteY1" fmla="*/ 4583 h 915257"/>
              <a:gd name="connsiteX2" fmla="*/ 4247558 w 4253348"/>
              <a:gd name="connsiteY2" fmla="*/ 610764 h 915257"/>
              <a:gd name="connsiteX3" fmla="*/ 3941573 w 4253348"/>
              <a:gd name="connsiteY3" fmla="*/ 915257 h 915257"/>
              <a:gd name="connsiteX4" fmla="*/ 8141 w 4253348"/>
              <a:gd name="connsiteY4" fmla="*/ 908141 h 915257"/>
              <a:gd name="connsiteX5" fmla="*/ 0 w 4253348"/>
              <a:gd name="connsiteY5" fmla="*/ 0 h 9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3348" h="915257">
                <a:moveTo>
                  <a:pt x="0" y="0"/>
                </a:moveTo>
                <a:lnTo>
                  <a:pt x="4253348" y="4583"/>
                </a:lnTo>
                <a:lnTo>
                  <a:pt x="4247558" y="610764"/>
                </a:lnTo>
                <a:lnTo>
                  <a:pt x="3941573" y="915257"/>
                </a:lnTo>
                <a:lnTo>
                  <a:pt x="8141" y="908141"/>
                </a:lnTo>
                <a:cubicBezTo>
                  <a:pt x="5427" y="608141"/>
                  <a:pt x="2714" y="300000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2" name="Inhaltsplatzhalter 14"/>
          <p:cNvSpPr>
            <a:spLocks noGrp="1"/>
          </p:cNvSpPr>
          <p:nvPr>
            <p:ph sz="quarter" idx="28" hasCustomPrompt="1"/>
          </p:nvPr>
        </p:nvSpPr>
        <p:spPr>
          <a:xfrm>
            <a:off x="4557714" y="209550"/>
            <a:ext cx="4370286" cy="909540"/>
          </a:xfrm>
          <a:solidFill>
            <a:srgbClr val="E8E8E8"/>
          </a:solidFill>
        </p:spPr>
        <p:txBody>
          <a:bodyPr lIns="216000" tIns="0" rIns="0" bIns="0" anchor="ctr" anchorCtr="0">
            <a:noAutofit/>
          </a:bodyPr>
          <a:lstStyle>
            <a:lvl1pPr>
              <a:lnSpc>
                <a:spcPct val="100000"/>
              </a:lnSpc>
              <a:spcAft>
                <a:spcPts val="900"/>
              </a:spcAft>
              <a:defRPr sz="1100" b="0" kern="0" cap="none">
                <a:solidFill>
                  <a:srgbClr val="3C3C3C"/>
                </a:solidFill>
              </a:defRPr>
            </a:lvl1pPr>
            <a:lvl2pPr marL="0" indent="0">
              <a:buClrTx/>
              <a:buFont typeface="Arial"/>
              <a:buNone/>
              <a:defRPr sz="1200" b="0"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Fließtext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231015"/>
            <a:ext cx="4241700" cy="3693785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6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231015"/>
            <a:ext cx="4349241" cy="3693786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7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8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9050280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5900" y="212342"/>
            <a:ext cx="8714432" cy="910674"/>
          </a:xfrm>
          <a:custGeom>
            <a:avLst/>
            <a:gdLst>
              <a:gd name="connsiteX0" fmla="*/ 0 w 8714432"/>
              <a:gd name="connsiteY0" fmla="*/ 3558 h 910674"/>
              <a:gd name="connsiteX1" fmla="*/ 8714432 w 8714432"/>
              <a:gd name="connsiteY1" fmla="*/ 0 h 910674"/>
              <a:gd name="connsiteX2" fmla="*/ 8708642 w 8714432"/>
              <a:gd name="connsiteY2" fmla="*/ 606181 h 910674"/>
              <a:gd name="connsiteX3" fmla="*/ 8402657 w 8714432"/>
              <a:gd name="connsiteY3" fmla="*/ 910674 h 910674"/>
              <a:gd name="connsiteX4" fmla="*/ 0 w 8714432"/>
              <a:gd name="connsiteY4" fmla="*/ 903558 h 910674"/>
              <a:gd name="connsiteX5" fmla="*/ 0 w 8714432"/>
              <a:gd name="connsiteY5" fmla="*/ 3558 h 9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14432" h="910674">
                <a:moveTo>
                  <a:pt x="0" y="3558"/>
                </a:moveTo>
                <a:lnTo>
                  <a:pt x="8714432" y="0"/>
                </a:lnTo>
                <a:lnTo>
                  <a:pt x="8708642" y="606181"/>
                </a:lnTo>
                <a:lnTo>
                  <a:pt x="8402657" y="910674"/>
                </a:lnTo>
                <a:lnTo>
                  <a:pt x="0" y="903558"/>
                </a:lnTo>
                <a:lnTo>
                  <a:pt x="0" y="355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tIns="0" anchor="ctr"/>
          <a:lstStyle>
            <a:lvl1pPr>
              <a:spcAft>
                <a:spcPts val="200"/>
              </a:spcAft>
              <a:defRPr sz="2000" b="1"/>
            </a:lvl1pPr>
            <a:lvl2pPr>
              <a:spcAft>
                <a:spcPts val="200"/>
              </a:spcAft>
              <a:defRPr/>
            </a:lvl2pPr>
          </a:lstStyle>
          <a:p>
            <a:pPr lvl="0"/>
            <a:r>
              <a:rPr lang="de-DE"/>
              <a:t>Titel eingeben</a:t>
            </a:r>
          </a:p>
          <a:p>
            <a:pPr lvl="1"/>
            <a:r>
              <a:rPr lang="de-DE"/>
              <a:t>Untertitel eingeben</a:t>
            </a:r>
          </a:p>
        </p:txBody>
      </p:sp>
      <p:sp>
        <p:nvSpPr>
          <p:cNvPr id="17" name="Inhaltsplatzhalter 14"/>
          <p:cNvSpPr>
            <a:spLocks noGrp="1"/>
          </p:cNvSpPr>
          <p:nvPr>
            <p:ph sz="quarter" idx="19" hasCustomPrompt="1"/>
          </p:nvPr>
        </p:nvSpPr>
        <p:spPr>
          <a:xfrm>
            <a:off x="216000" y="1231016"/>
            <a:ext cx="4241700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18" name="Inhaltsplatzhalter 14"/>
          <p:cNvSpPr>
            <a:spLocks noGrp="1"/>
          </p:cNvSpPr>
          <p:nvPr>
            <p:ph sz="quarter" idx="20" hasCustomPrompt="1"/>
          </p:nvPr>
        </p:nvSpPr>
        <p:spPr>
          <a:xfrm>
            <a:off x="4566850" y="1231016"/>
            <a:ext cx="4349241" cy="464463"/>
          </a:xfrm>
          <a:solidFill>
            <a:srgbClr val="E8E8E8"/>
          </a:solidFill>
        </p:spPr>
        <p:txBody>
          <a:bodyPr tIns="0" anchor="ctr" anchorCtr="0"/>
          <a:lstStyle>
            <a:lvl1pPr>
              <a:spcAft>
                <a:spcPct val="0"/>
              </a:spcAft>
              <a:defRPr b="1"/>
            </a:lvl1pPr>
            <a:lvl2pPr marL="0" indent="0">
              <a:spcAft>
                <a:spcPct val="0"/>
              </a:spcAft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Fließtext</a:t>
            </a:r>
          </a:p>
        </p:txBody>
      </p:sp>
      <p:sp>
        <p:nvSpPr>
          <p:cNvPr id="22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00" y="1799768"/>
            <a:ext cx="4241700" cy="3125032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3" name="Inhaltsplatzhalter 14"/>
          <p:cNvSpPr>
            <a:spLocks noGrp="1"/>
          </p:cNvSpPr>
          <p:nvPr>
            <p:ph sz="quarter" idx="12" hasCustomPrompt="1"/>
          </p:nvPr>
        </p:nvSpPr>
        <p:spPr>
          <a:xfrm>
            <a:off x="4566850" y="1799767"/>
            <a:ext cx="4349241" cy="3125033"/>
          </a:xfrm>
          <a:solidFill>
            <a:srgbClr val="E8E8E8"/>
          </a:solidFill>
        </p:spPr>
        <p:txBody>
          <a:bodyPr tIns="108000"/>
          <a:lstStyle>
            <a:lvl1pPr>
              <a:spcAft>
                <a:spcPts val="1000"/>
              </a:spcAft>
              <a:defRPr b="1"/>
            </a:lvl1pPr>
            <a:lvl2pPr marL="0" indent="0">
              <a:buClrTx/>
              <a:buFont typeface="Arial"/>
              <a:buNone/>
              <a:defRPr/>
            </a:lvl2pPr>
            <a:lvl3pPr marL="363538" indent="-182563">
              <a:spcAft>
                <a:spcPts val="500"/>
              </a:spcAft>
              <a:buFont typeface="Arial"/>
              <a:buChar char="•"/>
              <a:defRPr/>
            </a:lvl3pPr>
            <a:lvl4pPr marL="630238" indent="-266700">
              <a:buClrTx/>
              <a:buFont typeface="+mj-lt"/>
              <a:buAutoNum type="arabicPeriod"/>
              <a:defRPr b="1"/>
            </a:lvl4pPr>
            <a:lvl5pPr marL="630238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</a:t>
            </a:r>
          </a:p>
          <a:p>
            <a:pPr lvl="3"/>
            <a:r>
              <a:rPr lang="de-DE"/>
              <a:t>Gliederung Titel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24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323976" y="4600178"/>
            <a:ext cx="4032000" cy="211203"/>
          </a:xfrm>
          <a:solidFill>
            <a:schemeClr val="accent4"/>
          </a:solidFill>
        </p:spPr>
        <p:txBody>
          <a:bodyPr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25" name="Inhaltsplatzhalter 14"/>
          <p:cNvSpPr>
            <a:spLocks noGrp="1"/>
          </p:cNvSpPr>
          <p:nvPr>
            <p:ph sz="quarter" idx="17" hasCustomPrompt="1"/>
          </p:nvPr>
        </p:nvSpPr>
        <p:spPr>
          <a:xfrm>
            <a:off x="4680464" y="4597225"/>
            <a:ext cx="4109472" cy="211203"/>
          </a:xfrm>
          <a:solidFill>
            <a:schemeClr val="accent4"/>
          </a:solidFill>
        </p:spPr>
        <p:txBody>
          <a:bodyPr wrap="square" lIns="108000" tIns="36000" rIns="0" bIns="36000" anchor="ctr" anchorCtr="0">
            <a:spAutoFit/>
          </a:bodyPr>
          <a:lstStyle>
            <a:lvl1pPr>
              <a:spcAft>
                <a:spcPct val="0"/>
              </a:spcAft>
              <a:defRPr sz="900" b="1" kern="0" baseline="0">
                <a:solidFill>
                  <a:schemeClr val="bg1"/>
                </a:solidFill>
              </a:defRPr>
            </a:lvl1pPr>
            <a:lvl2pPr marL="0" indent="0">
              <a:spcAft>
                <a:spcPct val="0"/>
              </a:spcAft>
              <a:buClrTx/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180975" indent="-180975">
              <a:spcAft>
                <a:spcPts val="500"/>
              </a:spcAft>
              <a:buFont typeface="Arial"/>
              <a:buChar char="•"/>
              <a:defRPr/>
            </a:lvl3pPr>
            <a:lvl4pPr marL="449263" indent="-268288">
              <a:buClrTx/>
              <a:buFont typeface="+mj-lt"/>
              <a:buAutoNum type="arabicPeriod"/>
              <a:defRPr b="1" baseline="0"/>
            </a:lvl4pPr>
            <a:lvl5pPr marL="449263" indent="0">
              <a:spcAft>
                <a:spcPts val="1000"/>
              </a:spcAft>
              <a:defRPr/>
            </a:lvl5pPr>
          </a:lstStyle>
          <a:p>
            <a:pPr lvl="0"/>
            <a:r>
              <a:rPr lang="de-DE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4443958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2509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7585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8"/>
          </p:nvPr>
        </p:nvSpPr>
        <p:spPr>
          <a:xfrm>
            <a:off x="439777" y="3068638"/>
            <a:ext cx="3273425" cy="166528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76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4185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418525"/>
            <a:ext cx="2976562" cy="1226002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10265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A317259-B611-4A41-A2F1-9D6AE5105793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aure S +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215900" y="215900"/>
            <a:ext cx="8712200" cy="4713288"/>
          </a:xfrm>
          <a:solidFill>
            <a:srgbClr val="A0A0A0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  <a:solidFill>
            <a:schemeClr val="bg1">
              <a:alpha val="85000"/>
            </a:schemeClr>
          </a:solidFill>
          <a:ln w="12700" cmpd="sng">
            <a:solidFill>
              <a:srgbClr val="FFFFFF"/>
            </a:solidFill>
          </a:ln>
        </p:spPr>
        <p:txBody>
          <a:bodyPr lIns="216000" tIns="144000" anchor="t" anchorCtr="0">
            <a:noAutofit/>
          </a:bodyPr>
          <a:lstStyle>
            <a:lvl1pPr>
              <a:defRPr sz="2000" b="1"/>
            </a:lvl1pPr>
            <a:lvl2pPr marL="92075" indent="-92075">
              <a:defRPr sz="1200"/>
            </a:lvl2pPr>
            <a:lvl3pPr marL="355600" indent="-92075">
              <a:defRPr sz="1200"/>
            </a:lvl3pPr>
            <a:lvl4pPr marL="630238" indent="-182563">
              <a:defRPr sz="1200"/>
            </a:lvl4pPr>
            <a:lvl5pPr marL="893763" indent="-73025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057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5" y="455592"/>
            <a:ext cx="4933858" cy="1023939"/>
          </a:xfrm>
          <a:custGeom>
            <a:avLst/>
            <a:gdLst>
              <a:gd name="connsiteX0" fmla="*/ 0 w 4418443"/>
              <a:gd name="connsiteY0" fmla="*/ 6350 h 1023939"/>
              <a:gd name="connsiteX1" fmla="*/ 4416844 w 4418443"/>
              <a:gd name="connsiteY1" fmla="*/ 0 h 1023939"/>
              <a:gd name="connsiteX2" fmla="*/ 4416412 w 4418443"/>
              <a:gd name="connsiteY2" fmla="*/ 217584 h 1023939"/>
              <a:gd name="connsiteX3" fmla="*/ 4418330 w 4418443"/>
              <a:gd name="connsiteY3" fmla="*/ 801525 h 1023939"/>
              <a:gd name="connsiteX4" fmla="*/ 4202428 w 4418443"/>
              <a:gd name="connsiteY4" fmla="*/ 1015308 h 1023939"/>
              <a:gd name="connsiteX5" fmla="*/ 3790 w 4418443"/>
              <a:gd name="connsiteY5" fmla="*/ 1023939 h 1023939"/>
              <a:gd name="connsiteX6" fmla="*/ 0 w 4418443"/>
              <a:gd name="connsiteY6" fmla="*/ 6350 h 102393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443" h="1023938">
                <a:moveTo>
                  <a:pt x="0" y="6350"/>
                </a:moveTo>
                <a:lnTo>
                  <a:pt x="4416844" y="0"/>
                </a:lnTo>
                <a:cubicBezTo>
                  <a:pt x="4417405" y="69706"/>
                  <a:pt x="4415851" y="147878"/>
                  <a:pt x="4416412" y="217584"/>
                </a:cubicBezTo>
                <a:cubicBezTo>
                  <a:pt x="4415640" y="407998"/>
                  <a:pt x="4419102" y="611111"/>
                  <a:pt x="4418330" y="801525"/>
                </a:cubicBezTo>
                <a:lnTo>
                  <a:pt x="4202428" y="1015308"/>
                </a:lnTo>
                <a:lnTo>
                  <a:pt x="3790" y="1023939"/>
                </a:lnTo>
                <a:cubicBezTo>
                  <a:pt x="2527" y="684743"/>
                  <a:pt x="1263" y="345546"/>
                  <a:pt x="0" y="635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5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41910" y="1479531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840611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ontent Placeholder 25"/>
          <p:cNvSpPr>
            <a:spLocks noGrp="1"/>
          </p:cNvSpPr>
          <p:nvPr>
            <p:ph sz="quarter" idx="29"/>
          </p:nvPr>
        </p:nvSpPr>
        <p:spPr>
          <a:xfrm>
            <a:off x="35496" y="3651870"/>
            <a:ext cx="3159799" cy="1017589"/>
          </a:xfrm>
          <a:custGeom>
            <a:avLst/>
            <a:gdLst>
              <a:gd name="connsiteX0" fmla="*/ 0 w 3159799"/>
              <a:gd name="connsiteY0" fmla="*/ 4233 h 1017589"/>
              <a:gd name="connsiteX1" fmla="*/ 3158200 w 3159799"/>
              <a:gd name="connsiteY1" fmla="*/ 0 h 1017589"/>
              <a:gd name="connsiteX2" fmla="*/ 3157768 w 3159799"/>
              <a:gd name="connsiteY2" fmla="*/ 217584 h 1017589"/>
              <a:gd name="connsiteX3" fmla="*/ 3159686 w 3159799"/>
              <a:gd name="connsiteY3" fmla="*/ 801525 h 1017589"/>
              <a:gd name="connsiteX4" fmla="*/ 2943784 w 3159799"/>
              <a:gd name="connsiteY4" fmla="*/ 1015308 h 1017589"/>
              <a:gd name="connsiteX5" fmla="*/ 0 w 3159799"/>
              <a:gd name="connsiteY5" fmla="*/ 1017589 h 1017589"/>
              <a:gd name="connsiteX6" fmla="*/ 0 w 3159799"/>
              <a:gd name="connsiteY6" fmla="*/ 4233 h 1017589"/>
              <a:gd name="connsiteX7" fmla="*/ 0 w 3170958"/>
              <a:gd name="connsiteY7" fmla="*/ 0 h 10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9799" h="1017588">
                <a:moveTo>
                  <a:pt x="0" y="4233"/>
                </a:moveTo>
                <a:lnTo>
                  <a:pt x="3158200" y="0"/>
                </a:lnTo>
                <a:cubicBezTo>
                  <a:pt x="3158761" y="69706"/>
                  <a:pt x="3157207" y="147878"/>
                  <a:pt x="3157768" y="217584"/>
                </a:cubicBezTo>
                <a:cubicBezTo>
                  <a:pt x="3156996" y="407998"/>
                  <a:pt x="3160458" y="611111"/>
                  <a:pt x="3159686" y="801525"/>
                </a:cubicBezTo>
                <a:lnTo>
                  <a:pt x="2943784" y="1015308"/>
                </a:lnTo>
                <a:lnTo>
                  <a:pt x="0" y="1017589"/>
                </a:lnTo>
                <a:lnTo>
                  <a:pt x="0" y="4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360000" rIns="216000" bIns="108000" anchor="ctr"/>
          <a:lstStyle>
            <a:lvl1pPr>
              <a:spcAft>
                <a:spcPct val="0"/>
              </a:spcAft>
              <a:defRPr sz="2000"/>
            </a:lvl1pPr>
            <a:lvl2pPr>
              <a:spcAft>
                <a:spcPct val="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Isosceles Triangle 7"/>
          <p:cNvSpPr/>
          <p:nvPr userDrawn="1"/>
        </p:nvSpPr>
        <p:spPr bwMode="auto">
          <a:xfrm rot="10800000">
            <a:off x="35496" y="4669459"/>
            <a:ext cx="173990" cy="162465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950682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426647"/>
            <a:ext cx="3480538" cy="1958246"/>
          </a:xfrm>
          <a:custGeom>
            <a:avLst/>
            <a:gdLst>
              <a:gd name="connsiteX0" fmla="*/ 2975041 w 3480538"/>
              <a:gd name="connsiteY0" fmla="*/ 1958246 h 1958246"/>
              <a:gd name="connsiteX1" fmla="*/ 3480538 w 3480538"/>
              <a:gd name="connsiteY1" fmla="*/ 1452749 h 1958246"/>
              <a:gd name="connsiteX2" fmla="*/ 2975041 w 3480538"/>
              <a:gd name="connsiteY2" fmla="*/ 1958246 h 1958246"/>
              <a:gd name="connsiteX3" fmla="*/ 2381 w 3480538"/>
              <a:gd name="connsiteY3" fmla="*/ 1958246 h 1958246"/>
              <a:gd name="connsiteX4" fmla="*/ 3175 w 3480538"/>
              <a:gd name="connsiteY4" fmla="*/ 3969 h 1958246"/>
              <a:gd name="connsiteX5" fmla="*/ 3479744 w 3480538"/>
              <a:gd name="connsiteY5" fmla="*/ 3175 h 1958246"/>
              <a:gd name="connsiteX6" fmla="*/ 3480538 w 3480538"/>
              <a:gd name="connsiteY6" fmla="*/ 1452749 h 1958246"/>
              <a:gd name="connsiteX7" fmla="*/ 3480538 w 3480538"/>
              <a:gd name="connsiteY7" fmla="*/ 1452749 h 19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538" h="1958246" stroke="0" extrusionOk="0">
                <a:moveTo>
                  <a:pt x="0" y="3175"/>
                </a:moveTo>
                <a:lnTo>
                  <a:pt x="3480538" y="0"/>
                </a:ln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1587" y="1444139"/>
                  <a:pt x="794" y="517282"/>
                  <a:pt x="0" y="3175"/>
                </a:cubicBezTo>
                <a:close/>
              </a:path>
              <a:path w="3480538" h="1958246" fill="darkenLess" stroke="0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close/>
              </a:path>
              <a:path w="3480538" h="1958246" fill="none" extrusionOk="0">
                <a:moveTo>
                  <a:pt x="2975041" y="1958246"/>
                </a:moveTo>
                <a:lnTo>
                  <a:pt x="3480538" y="1452749"/>
                </a:lnTo>
                <a:lnTo>
                  <a:pt x="2975041" y="1958246"/>
                </a:lnTo>
                <a:lnTo>
                  <a:pt x="2381" y="1958246"/>
                </a:lnTo>
                <a:cubicBezTo>
                  <a:pt x="2381" y="1080602"/>
                  <a:pt x="3175" y="881613"/>
                  <a:pt x="3175" y="3969"/>
                </a:cubicBezTo>
                <a:lnTo>
                  <a:pt x="3479744" y="3175"/>
                </a:lnTo>
                <a:cubicBezTo>
                  <a:pt x="3479744" y="712320"/>
                  <a:pt x="3480538" y="743604"/>
                  <a:pt x="3480538" y="14527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44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007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8" y="432679"/>
            <a:ext cx="3478157" cy="2632933"/>
          </a:xfrm>
          <a:custGeom>
            <a:avLst/>
            <a:gdLst>
              <a:gd name="connsiteX0" fmla="*/ 3478157 w 3478157"/>
              <a:gd name="connsiteY0" fmla="*/ 0 h 2632933"/>
              <a:gd name="connsiteX1" fmla="*/ 3478157 w 3478157"/>
              <a:gd name="connsiteY1" fmla="*/ 2127436 h 2632933"/>
              <a:gd name="connsiteX2" fmla="*/ 2972660 w 3478157"/>
              <a:gd name="connsiteY2" fmla="*/ 2632933 h 2632933"/>
              <a:gd name="connsiteX3" fmla="*/ 0 w 3478157"/>
              <a:gd name="connsiteY3" fmla="*/ 2632933 h 2632933"/>
              <a:gd name="connsiteX4" fmla="*/ 0 w 3478157"/>
              <a:gd name="connsiteY4" fmla="*/ 0 h 2632933"/>
              <a:gd name="connsiteX5" fmla="*/ 3478157 w 3478157"/>
              <a:gd name="connsiteY5" fmla="*/ 0 h 2632933"/>
              <a:gd name="connsiteX6" fmla="*/ 3478157 w 3478157"/>
              <a:gd name="connsiteY6" fmla="*/ 2127436 h 2632933"/>
              <a:gd name="connsiteX7" fmla="*/ 2972660 w 3478157"/>
              <a:gd name="connsiteY7" fmla="*/ 2632933 h 26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56" h="2632933" stroke="0" extrusionOk="0">
                <a:moveTo>
                  <a:pt x="0" y="0"/>
                </a:moveTo>
                <a:lnTo>
                  <a:pt x="3478157" y="0"/>
                </a:ln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close/>
              </a:path>
              <a:path w="3478156" h="2632933" fill="darkenLess" stroke="0" extrusionOk="0">
                <a:moveTo>
                  <a:pt x="2972660" y="2632933"/>
                </a:moveTo>
                <a:lnTo>
                  <a:pt x="3478157" y="2127436"/>
                </a:lnTo>
                <a:lnTo>
                  <a:pt x="2972660" y="2632933"/>
                </a:lnTo>
                <a:close/>
              </a:path>
              <a:path w="3478156" h="2632933" fill="none" extrusionOk="0">
                <a:moveTo>
                  <a:pt x="3478157" y="0"/>
                </a:moveTo>
                <a:lnTo>
                  <a:pt x="3478157" y="2127436"/>
                </a:lnTo>
                <a:lnTo>
                  <a:pt x="2972660" y="2632933"/>
                </a:lnTo>
                <a:lnTo>
                  <a:pt x="0" y="2632933"/>
                </a:lnTo>
                <a:lnTo>
                  <a:pt x="0" y="0"/>
                </a:lnTo>
                <a:lnTo>
                  <a:pt x="34781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400"/>
              </a:spcBef>
              <a:spcAft>
                <a:spcPct val="0"/>
              </a:spcAft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7256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81801" cy="3057838"/>
          </a:xfrm>
          <a:custGeom>
            <a:avLst/>
            <a:gdLst>
              <a:gd name="connsiteX0" fmla="*/ 5658 w 3481801"/>
              <a:gd name="connsiteY0" fmla="*/ 0 h 3057838"/>
              <a:gd name="connsiteX1" fmla="*/ 3475108 w 3481801"/>
              <a:gd name="connsiteY1" fmla="*/ 47 h 3057838"/>
              <a:gd name="connsiteX2" fmla="*/ 3481801 w 3481801"/>
              <a:gd name="connsiteY2" fmla="*/ 2632594 h 3057838"/>
              <a:gd name="connsiteX3" fmla="*/ 2978290 w 3481801"/>
              <a:gd name="connsiteY3" fmla="*/ 3048313 h 3057838"/>
              <a:gd name="connsiteX4" fmla="*/ 0 w 3481801"/>
              <a:gd name="connsiteY4" fmla="*/ 3057838 h 3057838"/>
              <a:gd name="connsiteX5" fmla="*/ 5658 w 3481801"/>
              <a:gd name="connsiteY5" fmla="*/ 0 h 30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1801" h="3057838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79960" y="2076985"/>
                  <a:pt x="3481801" y="2632594"/>
                </a:cubicBezTo>
                <a:lnTo>
                  <a:pt x="2978290" y="3048313"/>
                </a:lnTo>
                <a:lnTo>
                  <a:pt x="0" y="3057838"/>
                </a:lnTo>
                <a:cubicBezTo>
                  <a:pt x="828" y="2418730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1361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Squa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519" y="414215"/>
            <a:ext cx="3490157" cy="3584199"/>
          </a:xfrm>
          <a:custGeom>
            <a:avLst/>
            <a:gdLst>
              <a:gd name="connsiteX0" fmla="*/ 5658 w 3490157"/>
              <a:gd name="connsiteY0" fmla="*/ 0 h 3584199"/>
              <a:gd name="connsiteX1" fmla="*/ 3475108 w 3490157"/>
              <a:gd name="connsiteY1" fmla="*/ 47 h 3584199"/>
              <a:gd name="connsiteX2" fmla="*/ 3490157 w 3490157"/>
              <a:gd name="connsiteY2" fmla="*/ 3067050 h 3584199"/>
              <a:gd name="connsiteX3" fmla="*/ 2978290 w 3490157"/>
              <a:gd name="connsiteY3" fmla="*/ 3574674 h 3584199"/>
              <a:gd name="connsiteX4" fmla="*/ 0 w 3490157"/>
              <a:gd name="connsiteY4" fmla="*/ 3584199 h 3584199"/>
              <a:gd name="connsiteX5" fmla="*/ 5658 w 3490157"/>
              <a:gd name="connsiteY5" fmla="*/ 0 h 358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157" h="3584199">
                <a:moveTo>
                  <a:pt x="5658" y="0"/>
                </a:moveTo>
                <a:lnTo>
                  <a:pt x="3475108" y="47"/>
                </a:lnTo>
                <a:cubicBezTo>
                  <a:pt x="3476949" y="555656"/>
                  <a:pt x="3488316" y="2511441"/>
                  <a:pt x="3490157" y="3067050"/>
                </a:cubicBezTo>
                <a:lnTo>
                  <a:pt x="2978290" y="3574674"/>
                </a:lnTo>
                <a:lnTo>
                  <a:pt x="0" y="3584199"/>
                </a:lnTo>
                <a:cubicBezTo>
                  <a:pt x="828" y="2945091"/>
                  <a:pt x="4830" y="639108"/>
                  <a:pt x="56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spcBef>
                <a:spcPts val="500"/>
              </a:spcBef>
              <a:buFont typeface="Arial"/>
              <a:buChar char="•"/>
              <a:defRPr sz="1300"/>
            </a:lvl3pPr>
            <a:lvl4pPr marL="173038" indent="0">
              <a:spcBef>
                <a:spcPts val="100"/>
              </a:spcBef>
              <a:buNone/>
              <a:defRPr sz="1100"/>
            </a:lvl4pPr>
            <a:lvl5pPr marL="365125" indent="-192088">
              <a:spcBef>
                <a:spcPts val="500"/>
              </a:spcBef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9440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216000" tIns="180000" rIns="72000" bIns="216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4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99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wn SmartSqaure 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41989" y="490538"/>
            <a:ext cx="3481939" cy="3000468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649" y="3460325"/>
            <a:ext cx="3495004" cy="1226002"/>
          </a:xfrm>
          <a:custGeom>
            <a:avLst/>
            <a:gdLst>
              <a:gd name="connsiteX0" fmla="*/ 2129 w 3495004"/>
              <a:gd name="connsiteY0" fmla="*/ 15265 h 1226002"/>
              <a:gd name="connsiteX1" fmla="*/ 2751155 w 3495004"/>
              <a:gd name="connsiteY1" fmla="*/ 17646 h 1226002"/>
              <a:gd name="connsiteX2" fmla="*/ 2129 w 3495004"/>
              <a:gd name="connsiteY2" fmla="*/ 15265 h 1226002"/>
              <a:gd name="connsiteX3" fmla="*/ 3056273 w 3495004"/>
              <a:gd name="connsiteY3" fmla="*/ 1221608 h 1226002"/>
              <a:gd name="connsiteX4" fmla="*/ 115 w 3495004"/>
              <a:gd name="connsiteY4" fmla="*/ 1226002 h 1226002"/>
              <a:gd name="connsiteX5" fmla="*/ 2129 w 3495004"/>
              <a:gd name="connsiteY5" fmla="*/ 17646 h 1226002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5004" h="1226002" stroke="0" extrusionOk="0">
                <a:moveTo>
                  <a:pt x="2129" y="17646"/>
                </a:moveTo>
                <a:lnTo>
                  <a:pt x="3482667" y="17646"/>
                </a:lnTo>
                <a:cubicBezTo>
                  <a:pt x="3484132" y="281228"/>
                  <a:pt x="3485596" y="571174"/>
                  <a:pt x="3487061" y="834756"/>
                </a:cubicBezTo>
                <a:lnTo>
                  <a:pt x="3056273" y="1221608"/>
                </a:lnTo>
                <a:lnTo>
                  <a:pt x="115" y="1226002"/>
                </a:lnTo>
                <a:cubicBezTo>
                  <a:pt x="-679" y="711895"/>
                  <a:pt x="2923" y="531753"/>
                  <a:pt x="2129" y="17646"/>
                </a:cubicBezTo>
                <a:close/>
              </a:path>
              <a:path w="3495004" h="1226002" fill="darkenLess" stroke="0" extrusionOk="0">
                <a:moveTo>
                  <a:pt x="3482546" y="0"/>
                </a:moveTo>
                <a:cubicBezTo>
                  <a:pt x="3492840" y="609288"/>
                  <a:pt x="3485555" y="357296"/>
                  <a:pt x="3495004" y="842704"/>
                </a:cubicBezTo>
              </a:path>
              <a:path w="3495004" h="1226002" fill="none" extrusionOk="0">
                <a:moveTo>
                  <a:pt x="2129" y="15265"/>
                </a:moveTo>
                <a:lnTo>
                  <a:pt x="2751155" y="17646"/>
                </a:lnTo>
                <a:lnTo>
                  <a:pt x="2129" y="152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868322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 SmartSqaur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27"/>
          </p:nvPr>
        </p:nvSpPr>
        <p:spPr>
          <a:xfrm>
            <a:off x="215900" y="215900"/>
            <a:ext cx="8712200" cy="4708525"/>
          </a:xfrm>
          <a:solidFill>
            <a:schemeClr val="accent4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77" y="3153972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44000" tIns="144000" rIns="72000" bIns="144000">
            <a:noAutofit/>
          </a:bodyPr>
          <a:lstStyle>
            <a:lvl1pPr>
              <a:spcBef>
                <a:spcPct val="0"/>
              </a:spcBef>
              <a:spcAft>
                <a:spcPts val="800"/>
              </a:spcAft>
              <a:defRPr sz="2500" b="1"/>
            </a:lvl1pPr>
            <a:lvl2pPr marL="0" indent="0">
              <a:spcBef>
                <a:spcPct val="0"/>
              </a:spcBef>
              <a:buNone/>
              <a:defRPr sz="1300"/>
            </a:lvl2pPr>
            <a:lvl3pPr marL="173038" indent="-173038">
              <a:buFont typeface="Arial"/>
              <a:buChar char="•"/>
              <a:defRPr sz="1300"/>
            </a:lvl3pPr>
            <a:lvl4pPr marL="173038" indent="0">
              <a:buNone/>
              <a:defRPr sz="1300"/>
            </a:lvl4pPr>
            <a:lvl5pPr marL="365125" indent="-192088"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6815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61.xml"/><Relationship Id="rId47" Type="http://schemas.openxmlformats.org/officeDocument/2006/relationships/slideLayout" Target="../slideLayouts/slideLayout166.xml"/><Relationship Id="rId63" Type="http://schemas.openxmlformats.org/officeDocument/2006/relationships/slideLayout" Target="../slideLayouts/slideLayout182.xml"/><Relationship Id="rId68" Type="http://schemas.openxmlformats.org/officeDocument/2006/relationships/slideLayout" Target="../slideLayouts/slideLayout187.xml"/><Relationship Id="rId84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72.xml"/><Relationship Id="rId58" Type="http://schemas.openxmlformats.org/officeDocument/2006/relationships/slideLayout" Target="../slideLayouts/slideLayout177.xml"/><Relationship Id="rId74" Type="http://schemas.openxmlformats.org/officeDocument/2006/relationships/slideLayout" Target="../slideLayouts/slideLayout193.xml"/><Relationship Id="rId79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62.xml"/><Relationship Id="rId48" Type="http://schemas.openxmlformats.org/officeDocument/2006/relationships/slideLayout" Target="../slideLayouts/slideLayout167.xml"/><Relationship Id="rId56" Type="http://schemas.openxmlformats.org/officeDocument/2006/relationships/slideLayout" Target="../slideLayouts/slideLayout175.xml"/><Relationship Id="rId64" Type="http://schemas.openxmlformats.org/officeDocument/2006/relationships/slideLayout" Target="../slideLayouts/slideLayout183.xml"/><Relationship Id="rId69" Type="http://schemas.openxmlformats.org/officeDocument/2006/relationships/slideLayout" Target="../slideLayouts/slideLayout188.xml"/><Relationship Id="rId7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27.xml"/><Relationship Id="rId51" Type="http://schemas.openxmlformats.org/officeDocument/2006/relationships/slideLayout" Target="../slideLayouts/slideLayout170.xml"/><Relationship Id="rId72" Type="http://schemas.openxmlformats.org/officeDocument/2006/relationships/slideLayout" Target="../slideLayouts/slideLayout191.xml"/><Relationship Id="rId80" Type="http://schemas.openxmlformats.org/officeDocument/2006/relationships/slideLayout" Target="../slideLayouts/slideLayout199.xml"/><Relationship Id="rId85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38" Type="http://schemas.openxmlformats.org/officeDocument/2006/relationships/slideLayout" Target="../slideLayouts/slideLayout157.xml"/><Relationship Id="rId46" Type="http://schemas.openxmlformats.org/officeDocument/2006/relationships/slideLayout" Target="../slideLayouts/slideLayout165.xml"/><Relationship Id="rId59" Type="http://schemas.openxmlformats.org/officeDocument/2006/relationships/slideLayout" Target="../slideLayouts/slideLayout178.xml"/><Relationship Id="rId67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39.xml"/><Relationship Id="rId41" Type="http://schemas.openxmlformats.org/officeDocument/2006/relationships/slideLayout" Target="../slideLayouts/slideLayout160.xml"/><Relationship Id="rId54" Type="http://schemas.openxmlformats.org/officeDocument/2006/relationships/slideLayout" Target="../slideLayouts/slideLayout173.xml"/><Relationship Id="rId62" Type="http://schemas.openxmlformats.org/officeDocument/2006/relationships/slideLayout" Target="../slideLayouts/slideLayout181.xml"/><Relationship Id="rId70" Type="http://schemas.openxmlformats.org/officeDocument/2006/relationships/slideLayout" Target="../slideLayouts/slideLayout189.xml"/><Relationship Id="rId75" Type="http://schemas.openxmlformats.org/officeDocument/2006/relationships/slideLayout" Target="../slideLayouts/slideLayout194.xml"/><Relationship Id="rId83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68.xml"/><Relationship Id="rId57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163.xml"/><Relationship Id="rId52" Type="http://schemas.openxmlformats.org/officeDocument/2006/relationships/slideLayout" Target="../slideLayouts/slideLayout171.xml"/><Relationship Id="rId60" Type="http://schemas.openxmlformats.org/officeDocument/2006/relationships/slideLayout" Target="../slideLayouts/slideLayout179.xml"/><Relationship Id="rId65" Type="http://schemas.openxmlformats.org/officeDocument/2006/relationships/slideLayout" Target="../slideLayouts/slideLayout184.xml"/><Relationship Id="rId73" Type="http://schemas.openxmlformats.org/officeDocument/2006/relationships/slideLayout" Target="../slideLayouts/slideLayout192.xml"/><Relationship Id="rId78" Type="http://schemas.openxmlformats.org/officeDocument/2006/relationships/slideLayout" Target="../slideLayouts/slideLayout197.xml"/><Relationship Id="rId81" Type="http://schemas.openxmlformats.org/officeDocument/2006/relationships/slideLayout" Target="../slideLayouts/slideLayout200.xml"/><Relationship Id="rId86" Type="http://schemas.openxmlformats.org/officeDocument/2006/relationships/theme" Target="../theme/theme5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8.xml"/><Relationship Id="rId34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69.xml"/><Relationship Id="rId55" Type="http://schemas.openxmlformats.org/officeDocument/2006/relationships/slideLayout" Target="../slideLayouts/slideLayout174.xml"/><Relationship Id="rId7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26.xml"/><Relationship Id="rId7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59.xml"/><Relationship Id="rId45" Type="http://schemas.openxmlformats.org/officeDocument/2006/relationships/slideLayout" Target="../slideLayouts/slideLayout164.xml"/><Relationship Id="rId66" Type="http://schemas.openxmlformats.org/officeDocument/2006/relationships/slideLayout" Target="../slideLayouts/slideLayout185.xml"/><Relationship Id="rId61" Type="http://schemas.openxmlformats.org/officeDocument/2006/relationships/slideLayout" Target="../slideLayouts/slideLayout180.xml"/><Relationship Id="rId82" Type="http://schemas.openxmlformats.org/officeDocument/2006/relationships/slideLayout" Target="../slideLayouts/slideLayout2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-431955"/>
            <a:ext cx="7965766" cy="3369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00" y="1216801"/>
            <a:ext cx="8712000" cy="3708000"/>
          </a:xfrm>
          <a:prstGeom prst="rect">
            <a:avLst/>
          </a:prstGeom>
        </p:spPr>
        <p:txBody>
          <a:bodyPr vert="horz" lIns="216000" tIns="108000" rIns="216000" bIns="0" rtlCol="0">
            <a:noAutofit/>
          </a:bodyPr>
          <a:lstStyle/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Bulletpoints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62090" y="-431955"/>
            <a:ext cx="1281910" cy="3599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de-DE" sz="900" b="0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2000" y="4924801"/>
            <a:ext cx="8495999" cy="218699"/>
          </a:xfrm>
          <a:prstGeom prst="rect">
            <a:avLst/>
          </a:prstGeom>
        </p:spPr>
        <p:txBody>
          <a:bodyPr vert="horz" lIns="72000" tIns="0" rIns="0" bIns="0" rtlCol="0" anchor="ctr" anchorCtr="0"/>
          <a:lstStyle>
            <a:lvl1pPr algn="l">
              <a:defRPr sz="600" kern="1200" cap="all" spc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FANUC – Master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000" y="4924801"/>
            <a:ext cx="216000" cy="2186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kern="1200" spc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cxnSp>
        <p:nvCxnSpPr>
          <p:cNvPr id="17" name="Gerade Verbindung 16"/>
          <p:cNvCxnSpPr/>
          <p:nvPr userDrawn="1"/>
        </p:nvCxnSpPr>
        <p:spPr>
          <a:xfrm rot="16200000">
            <a:off x="78662" y="5380062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16200000">
            <a:off x="2848423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>
            <a:off x="441369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>
            <a:off x="624884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>
            <a:off x="8783984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 rot="16200000">
            <a:off x="78662" y="-524594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 rot="16200000">
            <a:off x="2848423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rot="16200000">
            <a:off x="441369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 userDrawn="1"/>
        </p:nvCxnSpPr>
        <p:spPr>
          <a:xfrm rot="16200000">
            <a:off x="624884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 userDrawn="1"/>
        </p:nvCxnSpPr>
        <p:spPr>
          <a:xfrm rot="16200000">
            <a:off x="8783984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9223615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ung 70"/>
          <p:cNvGrpSpPr/>
          <p:nvPr userDrawn="1"/>
        </p:nvGrpSpPr>
        <p:grpSpPr>
          <a:xfrm>
            <a:off x="9223615" y="2520886"/>
            <a:ext cx="288032" cy="104775"/>
            <a:chOff x="9223615" y="2548165"/>
            <a:chExt cx="288032" cy="104775"/>
          </a:xfrm>
        </p:grpSpPr>
        <p:cxnSp>
          <p:nvCxnSpPr>
            <p:cNvPr id="9" name="Gerade Verbindung 8"/>
            <p:cNvCxnSpPr/>
            <p:nvPr userDrawn="1"/>
          </p:nvCxnSpPr>
          <p:spPr>
            <a:xfrm>
              <a:off x="9223615" y="2548165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>
              <a:off x="9223615" y="2652940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35"/>
          <p:cNvCxnSpPr/>
          <p:nvPr userDrawn="1"/>
        </p:nvCxnSpPr>
        <p:spPr>
          <a:xfrm>
            <a:off x="9223615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 userDrawn="1"/>
        </p:nvCxnSpPr>
        <p:spPr>
          <a:xfrm>
            <a:off x="-369901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ung 71"/>
          <p:cNvGrpSpPr/>
          <p:nvPr userDrawn="1"/>
        </p:nvGrpSpPr>
        <p:grpSpPr>
          <a:xfrm>
            <a:off x="-369901" y="2520886"/>
            <a:ext cx="288032" cy="104775"/>
            <a:chOff x="-369901" y="2511878"/>
            <a:chExt cx="288032" cy="104775"/>
          </a:xfrm>
        </p:grpSpPr>
        <p:cxnSp>
          <p:nvCxnSpPr>
            <p:cNvPr id="40" name="Gerade Verbindung 39"/>
            <p:cNvCxnSpPr/>
            <p:nvPr userDrawn="1"/>
          </p:nvCxnSpPr>
          <p:spPr>
            <a:xfrm>
              <a:off x="-369901" y="2511878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-369901" y="2616653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 Verbindung 41"/>
          <p:cNvCxnSpPr/>
          <p:nvPr userDrawn="1"/>
        </p:nvCxnSpPr>
        <p:spPr>
          <a:xfrm>
            <a:off x="-369901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 userDrawn="1"/>
        </p:nvCxnSpPr>
        <p:spPr>
          <a:xfrm>
            <a:off x="-369901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 userDrawn="1"/>
        </p:nvCxnSpPr>
        <p:spPr>
          <a:xfrm>
            <a:off x="9223615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 userDrawn="1"/>
        </p:nvCxnSpPr>
        <p:spPr>
          <a:xfrm rot="16200000">
            <a:off x="4320516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 userDrawn="1"/>
        </p:nvCxnSpPr>
        <p:spPr>
          <a:xfrm rot="16200000">
            <a:off x="4320516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86" r:id="rId2"/>
  </p:sldLayoutIdLst>
  <p:transition/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900" b="0" i="0" kern="1200" cap="all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ClrTx/>
        <a:buFont typeface="+mj-lt"/>
        <a:buNone/>
        <a:defRPr sz="1400" b="1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1pPr>
      <a:lvl2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2pPr>
      <a:lvl3pPr marL="180975" indent="-180975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Arial"/>
        <a:buChar char="•"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3pPr>
      <a:lvl4pPr marL="449263" indent="-268288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+mj-lt"/>
        <a:buAutoNum type="arabicPeriod"/>
        <a:defRPr sz="1300" b="1" i="0" kern="1200" cap="none" spc="30" baseline="0">
          <a:solidFill>
            <a:schemeClr val="tx1"/>
          </a:solidFill>
          <a:latin typeface="+mj-lt"/>
          <a:ea typeface="+mn-ea"/>
          <a:cs typeface="Arial"/>
        </a:defRPr>
      </a:lvl4pPr>
      <a:lvl5pPr marL="182563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5pPr>
      <a:lvl6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-431955"/>
            <a:ext cx="7965766" cy="3369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00" y="1216801"/>
            <a:ext cx="8712000" cy="3708000"/>
          </a:xfrm>
          <a:prstGeom prst="rect">
            <a:avLst/>
          </a:prstGeom>
        </p:spPr>
        <p:txBody>
          <a:bodyPr vert="horz" lIns="216000" tIns="108000" rIns="216000" bIns="0" rtlCol="0">
            <a:noAutofit/>
          </a:bodyPr>
          <a:lstStyle/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Bulletpoints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62090" y="-431955"/>
            <a:ext cx="1281910" cy="3599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de-DE" sz="900" b="0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2000" y="4924801"/>
            <a:ext cx="8495999" cy="218699"/>
          </a:xfrm>
          <a:prstGeom prst="rect">
            <a:avLst/>
          </a:prstGeom>
        </p:spPr>
        <p:txBody>
          <a:bodyPr vert="horz" lIns="72000" tIns="0" rIns="0" bIns="0" rtlCol="0" anchor="ctr" anchorCtr="0"/>
          <a:lstStyle>
            <a:lvl1pPr algn="l">
              <a:defRPr sz="600" kern="1200" cap="all" spc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FANUC – Master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000" y="4924801"/>
            <a:ext cx="216000" cy="2186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kern="1200" spc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cxnSp>
        <p:nvCxnSpPr>
          <p:cNvPr id="17" name="Gerade Verbindung 16"/>
          <p:cNvCxnSpPr/>
          <p:nvPr userDrawn="1"/>
        </p:nvCxnSpPr>
        <p:spPr>
          <a:xfrm rot="16200000">
            <a:off x="78662" y="5380062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16200000">
            <a:off x="2848423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>
            <a:off x="441369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>
            <a:off x="624884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>
            <a:off x="8783984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 rot="16200000">
            <a:off x="78662" y="-524594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 rot="16200000">
            <a:off x="2848423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rot="16200000">
            <a:off x="441369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 userDrawn="1"/>
        </p:nvCxnSpPr>
        <p:spPr>
          <a:xfrm rot="16200000">
            <a:off x="624884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 userDrawn="1"/>
        </p:nvCxnSpPr>
        <p:spPr>
          <a:xfrm rot="16200000">
            <a:off x="8783984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9223615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ung 70"/>
          <p:cNvGrpSpPr/>
          <p:nvPr userDrawn="1"/>
        </p:nvGrpSpPr>
        <p:grpSpPr>
          <a:xfrm>
            <a:off x="9223615" y="2520886"/>
            <a:ext cx="288032" cy="104775"/>
            <a:chOff x="9223615" y="2548165"/>
            <a:chExt cx="288032" cy="104775"/>
          </a:xfrm>
        </p:grpSpPr>
        <p:cxnSp>
          <p:nvCxnSpPr>
            <p:cNvPr id="9" name="Gerade Verbindung 8"/>
            <p:cNvCxnSpPr/>
            <p:nvPr userDrawn="1"/>
          </p:nvCxnSpPr>
          <p:spPr>
            <a:xfrm>
              <a:off x="9223615" y="2548165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>
              <a:off x="9223615" y="2652940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35"/>
          <p:cNvCxnSpPr/>
          <p:nvPr userDrawn="1"/>
        </p:nvCxnSpPr>
        <p:spPr>
          <a:xfrm>
            <a:off x="9223615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 userDrawn="1"/>
        </p:nvCxnSpPr>
        <p:spPr>
          <a:xfrm>
            <a:off x="-369901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ung 71"/>
          <p:cNvGrpSpPr/>
          <p:nvPr userDrawn="1"/>
        </p:nvGrpSpPr>
        <p:grpSpPr>
          <a:xfrm>
            <a:off x="-369901" y="2520886"/>
            <a:ext cx="288032" cy="104775"/>
            <a:chOff x="-369901" y="2511878"/>
            <a:chExt cx="288032" cy="104775"/>
          </a:xfrm>
        </p:grpSpPr>
        <p:cxnSp>
          <p:nvCxnSpPr>
            <p:cNvPr id="40" name="Gerade Verbindung 39"/>
            <p:cNvCxnSpPr/>
            <p:nvPr userDrawn="1"/>
          </p:nvCxnSpPr>
          <p:spPr>
            <a:xfrm>
              <a:off x="-369901" y="2511878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-369901" y="2616653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 Verbindung 41"/>
          <p:cNvCxnSpPr/>
          <p:nvPr userDrawn="1"/>
        </p:nvCxnSpPr>
        <p:spPr>
          <a:xfrm>
            <a:off x="-369901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 userDrawn="1"/>
        </p:nvCxnSpPr>
        <p:spPr>
          <a:xfrm>
            <a:off x="-369901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 userDrawn="1"/>
        </p:nvCxnSpPr>
        <p:spPr>
          <a:xfrm>
            <a:off x="9223615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 userDrawn="1"/>
        </p:nvCxnSpPr>
        <p:spPr>
          <a:xfrm rot="16200000">
            <a:off x="4320516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 userDrawn="1"/>
        </p:nvCxnSpPr>
        <p:spPr>
          <a:xfrm rot="16200000">
            <a:off x="4320516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  <p:sldLayoutId id="2147483821" r:id="rId34"/>
    <p:sldLayoutId id="2147483822" r:id="rId35"/>
    <p:sldLayoutId id="2147483823" r:id="rId36"/>
    <p:sldLayoutId id="2147483824" r:id="rId37"/>
    <p:sldLayoutId id="2147483825" r:id="rId38"/>
    <p:sldLayoutId id="2147483826" r:id="rId39"/>
    <p:sldLayoutId id="2147483827" r:id="rId40"/>
    <p:sldLayoutId id="2147483828" r:id="rId41"/>
    <p:sldLayoutId id="2147483829" r:id="rId42"/>
    <p:sldLayoutId id="2147483830" r:id="rId43"/>
    <p:sldLayoutId id="2147483832" r:id="rId44"/>
    <p:sldLayoutId id="2147483833" r:id="rId45"/>
    <p:sldLayoutId id="2147483834" r:id="rId46"/>
    <p:sldLayoutId id="2147483835" r:id="rId47"/>
    <p:sldLayoutId id="2147483836" r:id="rId48"/>
    <p:sldLayoutId id="2147483837" r:id="rId49"/>
    <p:sldLayoutId id="2147483838" r:id="rId50"/>
    <p:sldLayoutId id="2147483839" r:id="rId51"/>
  </p:sldLayoutIdLst>
  <p:transition/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900" b="0" i="0" kern="1200" cap="all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ClrTx/>
        <a:buFont typeface="+mj-lt"/>
        <a:buNone/>
        <a:defRPr sz="1400" b="1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1pPr>
      <a:lvl2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2pPr>
      <a:lvl3pPr marL="180975" indent="-180975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Arial"/>
        <a:buChar char="•"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3pPr>
      <a:lvl4pPr marL="449263" indent="-268288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+mj-lt"/>
        <a:buAutoNum type="arabicPeriod"/>
        <a:defRPr sz="1300" b="1" i="0" kern="1200" cap="none" spc="30" baseline="0">
          <a:solidFill>
            <a:schemeClr val="tx1"/>
          </a:solidFill>
          <a:latin typeface="+mj-lt"/>
          <a:ea typeface="+mn-ea"/>
          <a:cs typeface="Arial"/>
        </a:defRPr>
      </a:lvl4pPr>
      <a:lvl5pPr marL="182563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5pPr>
      <a:lvl6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-431955"/>
            <a:ext cx="7965766" cy="3369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00" y="1216801"/>
            <a:ext cx="8712000" cy="3708000"/>
          </a:xfrm>
          <a:prstGeom prst="rect">
            <a:avLst/>
          </a:prstGeom>
        </p:spPr>
        <p:txBody>
          <a:bodyPr vert="horz" lIns="216000" tIns="108000" rIns="216000" bIns="0" rtlCol="0">
            <a:noAutofit/>
          </a:bodyPr>
          <a:lstStyle/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Bulletpoints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62090" y="-431955"/>
            <a:ext cx="1281910" cy="3599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de-DE" sz="900" b="0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2000" y="4924801"/>
            <a:ext cx="8495999" cy="218699"/>
          </a:xfrm>
          <a:prstGeom prst="rect">
            <a:avLst/>
          </a:prstGeom>
        </p:spPr>
        <p:txBody>
          <a:bodyPr vert="horz" lIns="72000" tIns="0" rIns="0" bIns="0" rtlCol="0" anchor="ctr" anchorCtr="0"/>
          <a:lstStyle>
            <a:lvl1pPr algn="l">
              <a:defRPr sz="600" kern="1200" cap="all" spc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FANUC – Master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000" y="4924801"/>
            <a:ext cx="216000" cy="2186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kern="1200" spc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cxnSp>
        <p:nvCxnSpPr>
          <p:cNvPr id="17" name="Gerade Verbindung 16"/>
          <p:cNvCxnSpPr/>
          <p:nvPr userDrawn="1"/>
        </p:nvCxnSpPr>
        <p:spPr>
          <a:xfrm rot="16200000">
            <a:off x="78662" y="5380062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16200000">
            <a:off x="2848423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>
            <a:off x="441369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>
            <a:off x="624884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>
            <a:off x="8783984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 rot="16200000">
            <a:off x="78662" y="-524594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 rot="16200000">
            <a:off x="2848423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rot="16200000">
            <a:off x="441369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 userDrawn="1"/>
        </p:nvCxnSpPr>
        <p:spPr>
          <a:xfrm rot="16200000">
            <a:off x="624884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 userDrawn="1"/>
        </p:nvCxnSpPr>
        <p:spPr>
          <a:xfrm rot="16200000">
            <a:off x="8783984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9223615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ung 70"/>
          <p:cNvGrpSpPr/>
          <p:nvPr userDrawn="1"/>
        </p:nvGrpSpPr>
        <p:grpSpPr>
          <a:xfrm>
            <a:off x="9223615" y="2520886"/>
            <a:ext cx="288032" cy="104775"/>
            <a:chOff x="9223615" y="2548165"/>
            <a:chExt cx="288032" cy="104775"/>
          </a:xfrm>
        </p:grpSpPr>
        <p:cxnSp>
          <p:nvCxnSpPr>
            <p:cNvPr id="9" name="Gerade Verbindung 8"/>
            <p:cNvCxnSpPr/>
            <p:nvPr userDrawn="1"/>
          </p:nvCxnSpPr>
          <p:spPr>
            <a:xfrm>
              <a:off x="9223615" y="2548165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>
              <a:off x="9223615" y="2652940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35"/>
          <p:cNvCxnSpPr/>
          <p:nvPr userDrawn="1"/>
        </p:nvCxnSpPr>
        <p:spPr>
          <a:xfrm>
            <a:off x="9223615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 userDrawn="1"/>
        </p:nvCxnSpPr>
        <p:spPr>
          <a:xfrm>
            <a:off x="-369901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ung 71"/>
          <p:cNvGrpSpPr/>
          <p:nvPr userDrawn="1"/>
        </p:nvGrpSpPr>
        <p:grpSpPr>
          <a:xfrm>
            <a:off x="-369901" y="2520886"/>
            <a:ext cx="288032" cy="104775"/>
            <a:chOff x="-369901" y="2511878"/>
            <a:chExt cx="288032" cy="104775"/>
          </a:xfrm>
        </p:grpSpPr>
        <p:cxnSp>
          <p:nvCxnSpPr>
            <p:cNvPr id="40" name="Gerade Verbindung 39"/>
            <p:cNvCxnSpPr/>
            <p:nvPr userDrawn="1"/>
          </p:nvCxnSpPr>
          <p:spPr>
            <a:xfrm>
              <a:off x="-369901" y="2511878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-369901" y="2616653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 Verbindung 41"/>
          <p:cNvCxnSpPr/>
          <p:nvPr userDrawn="1"/>
        </p:nvCxnSpPr>
        <p:spPr>
          <a:xfrm>
            <a:off x="-369901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 userDrawn="1"/>
        </p:nvCxnSpPr>
        <p:spPr>
          <a:xfrm>
            <a:off x="-369901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 userDrawn="1"/>
        </p:nvCxnSpPr>
        <p:spPr>
          <a:xfrm>
            <a:off x="9223615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 userDrawn="1"/>
        </p:nvCxnSpPr>
        <p:spPr>
          <a:xfrm rot="16200000">
            <a:off x="4320516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 userDrawn="1"/>
        </p:nvCxnSpPr>
        <p:spPr>
          <a:xfrm rot="16200000">
            <a:off x="4320516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  <p:sldLayoutId id="2147483874" r:id="rId34"/>
    <p:sldLayoutId id="2147483875" r:id="rId35"/>
    <p:sldLayoutId id="2147483876" r:id="rId36"/>
    <p:sldLayoutId id="2147483877" r:id="rId37"/>
    <p:sldLayoutId id="2147483878" r:id="rId38"/>
    <p:sldLayoutId id="2147483879" r:id="rId39"/>
    <p:sldLayoutId id="2147483880" r:id="rId40"/>
    <p:sldLayoutId id="2147483881" r:id="rId41"/>
    <p:sldLayoutId id="2147483882" r:id="rId42"/>
    <p:sldLayoutId id="2147483883" r:id="rId43"/>
    <p:sldLayoutId id="2147483885" r:id="rId44"/>
    <p:sldLayoutId id="2147483886" r:id="rId45"/>
    <p:sldLayoutId id="2147483887" r:id="rId46"/>
    <p:sldLayoutId id="2147483888" r:id="rId47"/>
    <p:sldLayoutId id="2147483889" r:id="rId48"/>
    <p:sldLayoutId id="2147483890" r:id="rId49"/>
    <p:sldLayoutId id="2147483891" r:id="rId50"/>
    <p:sldLayoutId id="2147483892" r:id="rId51"/>
    <p:sldLayoutId id="2147483893" r:id="rId52"/>
    <p:sldLayoutId id="2147483894" r:id="rId53"/>
    <p:sldLayoutId id="2147483895" r:id="rId54"/>
    <p:sldLayoutId id="2147483896" r:id="rId55"/>
  </p:sldLayoutIdLst>
  <p:transition/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900" b="0" i="0" kern="1200" cap="all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ClrTx/>
        <a:buFont typeface="+mj-lt"/>
        <a:buNone/>
        <a:defRPr sz="1400" b="1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1pPr>
      <a:lvl2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2pPr>
      <a:lvl3pPr marL="180975" indent="-180975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Arial"/>
        <a:buChar char="•"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3pPr>
      <a:lvl4pPr marL="449263" indent="-268288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+mj-lt"/>
        <a:buAutoNum type="arabicPeriod"/>
        <a:defRPr sz="1300" b="1" i="0" kern="1200" cap="none" spc="30" baseline="0">
          <a:solidFill>
            <a:schemeClr val="tx1"/>
          </a:solidFill>
          <a:latin typeface="+mj-lt"/>
          <a:ea typeface="+mn-ea"/>
          <a:cs typeface="Arial"/>
        </a:defRPr>
      </a:lvl4pPr>
      <a:lvl5pPr marL="182563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5pPr>
      <a:lvl6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-431955"/>
            <a:ext cx="7965766" cy="3369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00" y="1216801"/>
            <a:ext cx="8712000" cy="3708000"/>
          </a:xfrm>
          <a:prstGeom prst="rect">
            <a:avLst/>
          </a:prstGeom>
        </p:spPr>
        <p:txBody>
          <a:bodyPr vert="horz" lIns="216000" tIns="108000" rIns="216000" bIns="0" rtlCol="0">
            <a:noAutofit/>
          </a:bodyPr>
          <a:lstStyle/>
          <a:p>
            <a:pPr lvl="0"/>
            <a:r>
              <a:rPr lang="de-DE"/>
              <a:t>Zwischenüberschrift</a:t>
            </a:r>
          </a:p>
          <a:p>
            <a:pPr lvl="1"/>
            <a:r>
              <a:rPr lang="de-DE"/>
              <a:t>Fließtext</a:t>
            </a:r>
          </a:p>
          <a:p>
            <a:pPr lvl="2"/>
            <a:r>
              <a:rPr lang="de-DE"/>
              <a:t>Bulletpoints</a:t>
            </a:r>
          </a:p>
          <a:p>
            <a:pPr lvl="4"/>
            <a:r>
              <a:rPr lang="de-DE"/>
              <a:t>Untertitel Gliederung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62090" y="-431955"/>
            <a:ext cx="1281910" cy="3599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de-DE" sz="900" b="0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fld id="{1FDB3202-C017-456A-9DB5-358E563F0D22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2000" y="4924801"/>
            <a:ext cx="8495999" cy="218699"/>
          </a:xfrm>
          <a:prstGeom prst="rect">
            <a:avLst/>
          </a:prstGeom>
        </p:spPr>
        <p:txBody>
          <a:bodyPr vert="horz" lIns="72000" tIns="0" rIns="0" bIns="0" rtlCol="0" anchor="ctr" anchorCtr="0"/>
          <a:lstStyle>
            <a:lvl1pPr algn="l">
              <a:defRPr sz="600" kern="1200" cap="all" spc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FANUC – Master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000" y="4924801"/>
            <a:ext cx="216000" cy="2186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kern="1200" spc="0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fld id="{5177241D-9728-B84A-8594-CF4B226D4B5C}" type="slidenum">
              <a:rPr lang="de-DE"/>
              <a:t>‹#›</a:t>
            </a:fld>
            <a:endParaRPr lang="de-DE"/>
          </a:p>
        </p:txBody>
      </p:sp>
      <p:cxnSp>
        <p:nvCxnSpPr>
          <p:cNvPr id="17" name="Gerade Verbindung 16"/>
          <p:cNvCxnSpPr/>
          <p:nvPr userDrawn="1"/>
        </p:nvCxnSpPr>
        <p:spPr>
          <a:xfrm rot="16200000">
            <a:off x="78662" y="5380062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16200000">
            <a:off x="2848423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>
            <a:off x="441369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>
            <a:off x="6248848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>
            <a:off x="8783984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 rot="16200000">
            <a:off x="78662" y="-524594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 rot="16200000">
            <a:off x="2848423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 rot="16200000">
            <a:off x="441369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 userDrawn="1"/>
        </p:nvCxnSpPr>
        <p:spPr>
          <a:xfrm rot="16200000">
            <a:off x="6248848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 userDrawn="1"/>
        </p:nvCxnSpPr>
        <p:spPr>
          <a:xfrm rot="16200000">
            <a:off x="8783984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9223615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ung 70"/>
          <p:cNvGrpSpPr/>
          <p:nvPr userDrawn="1"/>
        </p:nvGrpSpPr>
        <p:grpSpPr>
          <a:xfrm>
            <a:off x="9223615" y="2520886"/>
            <a:ext cx="288032" cy="104775"/>
            <a:chOff x="9223615" y="2548165"/>
            <a:chExt cx="288032" cy="104775"/>
          </a:xfrm>
        </p:grpSpPr>
        <p:cxnSp>
          <p:nvCxnSpPr>
            <p:cNvPr id="9" name="Gerade Verbindung 8"/>
            <p:cNvCxnSpPr/>
            <p:nvPr userDrawn="1"/>
          </p:nvCxnSpPr>
          <p:spPr>
            <a:xfrm>
              <a:off x="9223615" y="2548165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>
              <a:off x="9223615" y="2652940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35"/>
          <p:cNvCxnSpPr/>
          <p:nvPr userDrawn="1"/>
        </p:nvCxnSpPr>
        <p:spPr>
          <a:xfrm>
            <a:off x="9223615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 userDrawn="1"/>
        </p:nvCxnSpPr>
        <p:spPr>
          <a:xfrm>
            <a:off x="-369901" y="213758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ung 71"/>
          <p:cNvGrpSpPr/>
          <p:nvPr userDrawn="1"/>
        </p:nvGrpSpPr>
        <p:grpSpPr>
          <a:xfrm>
            <a:off x="-369901" y="2520886"/>
            <a:ext cx="288032" cy="104775"/>
            <a:chOff x="-369901" y="2511878"/>
            <a:chExt cx="288032" cy="104775"/>
          </a:xfrm>
        </p:grpSpPr>
        <p:cxnSp>
          <p:nvCxnSpPr>
            <p:cNvPr id="40" name="Gerade Verbindung 39"/>
            <p:cNvCxnSpPr/>
            <p:nvPr userDrawn="1"/>
          </p:nvCxnSpPr>
          <p:spPr>
            <a:xfrm>
              <a:off x="-369901" y="2511878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-369901" y="2616653"/>
              <a:ext cx="28803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 Verbindung 41"/>
          <p:cNvCxnSpPr/>
          <p:nvPr userDrawn="1"/>
        </p:nvCxnSpPr>
        <p:spPr>
          <a:xfrm>
            <a:off x="-369901" y="493387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 userDrawn="1"/>
        </p:nvCxnSpPr>
        <p:spPr>
          <a:xfrm>
            <a:off x="-369901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 userDrawn="1"/>
        </p:nvCxnSpPr>
        <p:spPr>
          <a:xfrm>
            <a:off x="9223615" y="1215652"/>
            <a:ext cx="288032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 userDrawn="1"/>
        </p:nvCxnSpPr>
        <p:spPr>
          <a:xfrm rot="16200000">
            <a:off x="4320516" y="538006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 userDrawn="1"/>
        </p:nvCxnSpPr>
        <p:spPr>
          <a:xfrm rot="16200000">
            <a:off x="4320516" y="-524593"/>
            <a:ext cx="288031" cy="0"/>
          </a:xfrm>
          <a:prstGeom prst="line">
            <a:avLst/>
          </a:prstGeom>
          <a:ln w="12700" cmpd="sng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  <p:sldLayoutId id="2147483957" r:id="rId59"/>
    <p:sldLayoutId id="2147483958" r:id="rId60"/>
    <p:sldLayoutId id="2147483959" r:id="rId61"/>
    <p:sldLayoutId id="2147483960" r:id="rId62"/>
    <p:sldLayoutId id="2147483961" r:id="rId63"/>
    <p:sldLayoutId id="2147483962" r:id="rId64"/>
    <p:sldLayoutId id="2147483963" r:id="rId65"/>
    <p:sldLayoutId id="2147483964" r:id="rId66"/>
    <p:sldLayoutId id="2147483965" r:id="rId67"/>
    <p:sldLayoutId id="2147483966" r:id="rId68"/>
    <p:sldLayoutId id="2147483967" r:id="rId69"/>
    <p:sldLayoutId id="2147483968" r:id="rId70"/>
    <p:sldLayoutId id="2147483969" r:id="rId71"/>
    <p:sldLayoutId id="2147483970" r:id="rId72"/>
    <p:sldLayoutId id="2147483971" r:id="rId73"/>
    <p:sldLayoutId id="2147483972" r:id="rId74"/>
    <p:sldLayoutId id="2147483973" r:id="rId75"/>
    <p:sldLayoutId id="2147483974" r:id="rId76"/>
    <p:sldLayoutId id="2147483975" r:id="rId77"/>
    <p:sldLayoutId id="2147483976" r:id="rId78"/>
    <p:sldLayoutId id="2147483977" r:id="rId79"/>
    <p:sldLayoutId id="2147483978" r:id="rId80"/>
    <p:sldLayoutId id="2147483979" r:id="rId81"/>
    <p:sldLayoutId id="2147483980" r:id="rId82"/>
    <p:sldLayoutId id="2147483981" r:id="rId83"/>
    <p:sldLayoutId id="2147483982" r:id="rId84"/>
    <p:sldLayoutId id="2147483983" r:id="rId85"/>
  </p:sldLayoutIdLst>
  <p:transition/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900" b="0" i="0" kern="1200" cap="all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ClrTx/>
        <a:buFont typeface="+mj-lt"/>
        <a:buNone/>
        <a:defRPr sz="1400" b="1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1pPr>
      <a:lvl2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2pPr>
      <a:lvl3pPr marL="180975" indent="-180975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Arial"/>
        <a:buChar char="•"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3pPr>
      <a:lvl4pPr marL="449263" indent="-268288" algn="l" defTabSz="457200" rtl="0" eaLnBrk="1" latinLnBrk="0" hangingPunct="1">
        <a:lnSpc>
          <a:spcPct val="100000"/>
        </a:lnSpc>
        <a:spcBef>
          <a:spcPct val="0"/>
        </a:spcBef>
        <a:spcAft>
          <a:spcPts val="150"/>
        </a:spcAft>
        <a:buClrTx/>
        <a:buFont typeface="+mj-lt"/>
        <a:buAutoNum type="arabicPeriod"/>
        <a:defRPr sz="1300" b="1" i="0" kern="1200" cap="none" spc="30" baseline="0">
          <a:solidFill>
            <a:schemeClr val="tx1"/>
          </a:solidFill>
          <a:latin typeface="+mj-lt"/>
          <a:ea typeface="+mn-ea"/>
          <a:cs typeface="Arial"/>
        </a:defRPr>
      </a:lvl4pPr>
      <a:lvl5pPr marL="182563" indent="0" algn="l" defTabSz="457200" rtl="0" eaLnBrk="1" latinLnBrk="0" hangingPunct="1">
        <a:lnSpc>
          <a:spcPct val="100000"/>
        </a:lnSpc>
        <a:spcBef>
          <a:spcPct val="0"/>
        </a:spcBef>
        <a:spcAft>
          <a:spcPts val="500"/>
        </a:spcAft>
        <a:buClrTx/>
        <a:buFont typeface="+mj-lt"/>
        <a:buNone/>
        <a:defRPr sz="1400" b="0" i="0" kern="1200" cap="none" spc="0" baseline="0">
          <a:solidFill>
            <a:schemeClr val="tx1"/>
          </a:solidFill>
          <a:latin typeface="+mj-lt"/>
          <a:ea typeface="+mn-ea"/>
          <a:cs typeface="Arial"/>
        </a:defRPr>
      </a:lvl5pPr>
      <a:lvl6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457200" rtl="0" eaLnBrk="1" latinLnBrk="0" hangingPunct="1">
        <a:lnSpc>
          <a:spcPct val="100000"/>
        </a:lnSpc>
        <a:spcBef>
          <a:spcPct val="0"/>
        </a:spcBef>
        <a:spcAft>
          <a:spcPct val="0"/>
        </a:spcAft>
        <a:buFont typeface="+mj-lt"/>
        <a:buNone/>
        <a:defRPr sz="1300" b="0" i="0" kern="1200" cap="none" spc="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1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932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15120" y="213835"/>
            <a:ext cx="4240938" cy="2306165"/>
          </a:xfrm>
        </p:spPr>
        <p:txBody>
          <a:bodyPr>
            <a:normAutofit/>
          </a:bodyPr>
          <a:lstStyle/>
          <a:p>
            <a:r>
              <a:rPr lang="en-GB" dirty="0"/>
              <a:t>How much does a system cost?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F52A3C-6800-FC08-25BC-C11AB3DF93A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£150,000</a:t>
            </a:r>
          </a:p>
        </p:txBody>
      </p:sp>
      <p:pic>
        <p:nvPicPr>
          <p:cNvPr id="3" name="Picture 2" descr="A yellow machine with a black door&#10;&#10;AI-generated content may be incorrect.">
            <a:extLst>
              <a:ext uri="{FF2B5EF4-FFF2-40B4-BE49-F238E27FC236}">
                <a16:creationId xmlns:a16="http://schemas.microsoft.com/office/drawing/2014/main" id="{A1B7568F-B315-3711-DF86-1BB0267A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78" r="13447" b="1"/>
          <a:stretch/>
        </p:blipFill>
        <p:spPr>
          <a:xfrm>
            <a:off x="4564059" y="213835"/>
            <a:ext cx="4363940" cy="4710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5428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F84CC-A827-65DE-CCE8-090FC235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5D5C50-408E-4C56-BE23-2BE0B1D80D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9514" y="201945"/>
            <a:ext cx="2678486" cy="2318056"/>
          </a:xfrm>
        </p:spPr>
        <p:txBody>
          <a:bodyPr>
            <a:normAutofit/>
          </a:bodyPr>
          <a:lstStyle/>
          <a:p>
            <a:r>
              <a:rPr lang="en-GB" dirty="0"/>
              <a:t>How much does a system cost?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46401-3216-2809-4733-E86C94D2C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99" y="1003253"/>
            <a:ext cx="5885999" cy="3134294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193835-DDE1-6D4F-8969-930076069E9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63999"/>
            <a:ext cx="2682880" cy="226090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£600,000</a:t>
            </a:r>
          </a:p>
        </p:txBody>
      </p:sp>
    </p:spTree>
    <p:extLst>
      <p:ext uri="{BB962C8B-B14F-4D97-AF65-F5344CB8AC3E}">
        <p14:creationId xmlns:p14="http://schemas.microsoft.com/office/powerpoint/2010/main" val="372804830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50015-9BC5-4B2D-7C5D-BD643831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344D36-2349-3D02-2006-93EF26B197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9514" y="201945"/>
            <a:ext cx="2678486" cy="2318056"/>
          </a:xfrm>
        </p:spPr>
        <p:txBody>
          <a:bodyPr>
            <a:normAutofit/>
          </a:bodyPr>
          <a:lstStyle/>
          <a:p>
            <a:r>
              <a:rPr lang="en-GB" dirty="0"/>
              <a:t>How much does a system cost?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E3613A-539E-AEAB-5185-9B5657F7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999" y="385223"/>
            <a:ext cx="5885999" cy="43703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51EA2A7-3CD6-EDC6-E7BA-17EA95007BA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63999"/>
            <a:ext cx="2682880" cy="226090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£5,500,000</a:t>
            </a:r>
          </a:p>
        </p:txBody>
      </p:sp>
    </p:spTree>
    <p:extLst>
      <p:ext uri="{BB962C8B-B14F-4D97-AF65-F5344CB8AC3E}">
        <p14:creationId xmlns:p14="http://schemas.microsoft.com/office/powerpoint/2010/main" val="26231000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Current state of automation in the UK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6A244-CE98-3463-8BC0-EFD60BC7F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2" y="1347614"/>
            <a:ext cx="4533668" cy="2824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4DFC1-83C2-D748-912D-460E79630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332" y="1346081"/>
            <a:ext cx="4533668" cy="2810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34A2B-550E-8D71-B8EF-6642223D73FE}"/>
              </a:ext>
            </a:extLst>
          </p:cNvPr>
          <p:cNvSpPr txBox="1"/>
          <p:nvPr/>
        </p:nvSpPr>
        <p:spPr>
          <a:xfrm>
            <a:off x="485258" y="4172497"/>
            <a:ext cx="472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(Density per 100,000 workers)</a:t>
            </a:r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40D26-7317-7ACB-ACDA-71BEB9D1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A3F60C-9406-09FC-2D35-E5CC56BBF801}"/>
              </a:ext>
            </a:extLst>
          </p:cNvPr>
          <p:cNvSpPr txBox="1"/>
          <p:nvPr/>
        </p:nvSpPr>
        <p:spPr>
          <a:xfrm>
            <a:off x="219514" y="201945"/>
            <a:ext cx="2678486" cy="2318056"/>
          </a:xfrm>
          <a:custGeom>
            <a:avLst/>
            <a:gdLst>
              <a:gd name="connsiteX0" fmla="*/ 880 w 2678486"/>
              <a:gd name="connsiteY0" fmla="*/ 19528 h 2316581"/>
              <a:gd name="connsiteX1" fmla="*/ 2678486 w 2678486"/>
              <a:gd name="connsiteY1" fmla="*/ 0 h 2316581"/>
              <a:gd name="connsiteX2" fmla="*/ 2677703 w 2678486"/>
              <a:gd name="connsiteY2" fmla="*/ 1785998 h 2316581"/>
              <a:gd name="connsiteX3" fmla="*/ 2143994 w 2678486"/>
              <a:gd name="connsiteY3" fmla="*/ 2313967 h 2316581"/>
              <a:gd name="connsiteX4" fmla="*/ 880 w 2678486"/>
              <a:gd name="connsiteY4" fmla="*/ 2316581 h 2316581"/>
              <a:gd name="connsiteX5" fmla="*/ 880 w 2678486"/>
              <a:gd name="connsiteY5" fmla="*/ 19528 h 231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8486" h="2316581">
                <a:moveTo>
                  <a:pt x="880" y="19528"/>
                </a:moveTo>
                <a:lnTo>
                  <a:pt x="2678486" y="0"/>
                </a:lnTo>
                <a:lnTo>
                  <a:pt x="2677703" y="1785998"/>
                </a:lnTo>
                <a:lnTo>
                  <a:pt x="2143994" y="2313967"/>
                </a:lnTo>
                <a:lnTo>
                  <a:pt x="880" y="2316581"/>
                </a:lnTo>
                <a:cubicBezTo>
                  <a:pt x="3926" y="750118"/>
                  <a:pt x="-2166" y="1585991"/>
                  <a:pt x="880" y="1952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lIns="216000" tIns="216000" rIns="216000" bIns="0" rtlCol="0">
            <a:normAutofit/>
          </a:bodyPr>
          <a:lstStyle/>
          <a:p>
            <a:pPr defTabSz="457200">
              <a:spcBef>
                <a:spcPct val="0"/>
              </a:spcBef>
              <a:spcAft>
                <a:spcPts val="1000"/>
              </a:spcAft>
            </a:pPr>
            <a:r>
              <a:rPr lang="de-DE" sz="2000" b="1" dirty="0">
                <a:latin typeface="+mj-lt"/>
                <a:cs typeface="Arial"/>
              </a:rPr>
              <a:t>Automation </a:t>
            </a:r>
            <a:r>
              <a:rPr lang="de-DE" sz="2000" b="1" dirty="0" err="1">
                <a:latin typeface="+mj-lt"/>
                <a:cs typeface="Arial"/>
              </a:rPr>
              <a:t>Strengths</a:t>
            </a:r>
            <a:r>
              <a:rPr lang="de-DE" sz="2000" b="1" dirty="0">
                <a:latin typeface="+mj-lt"/>
                <a:cs typeface="Arial"/>
              </a:rPr>
              <a:t> in </a:t>
            </a:r>
            <a:r>
              <a:rPr lang="de-DE" sz="2000" b="1" dirty="0" err="1">
                <a:latin typeface="+mj-lt"/>
                <a:cs typeface="Arial"/>
              </a:rPr>
              <a:t>the</a:t>
            </a:r>
            <a:r>
              <a:rPr lang="de-DE" sz="2000" b="1" dirty="0">
                <a:latin typeface="+mj-lt"/>
                <a:cs typeface="Arial"/>
              </a:rPr>
              <a:t> UK </a:t>
            </a:r>
            <a:endParaRPr lang="de-DE" sz="2000" b="1" spc="0" dirty="0">
              <a:latin typeface="+mj-lt"/>
              <a:cs typeface="Arial"/>
            </a:endParaRPr>
          </a:p>
        </p:txBody>
      </p:sp>
      <p:pic>
        <p:nvPicPr>
          <p:cNvPr id="5" name="Picture 2" descr="Nissan uses AI and machine learning for design and production | CarExpert">
            <a:extLst>
              <a:ext uri="{FF2B5EF4-FFF2-40B4-BE49-F238E27FC236}">
                <a16:creationId xmlns:a16="http://schemas.microsoft.com/office/drawing/2014/main" id="{F22794CA-9A5B-4C0F-26D3-D42A16AC2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r="9785"/>
          <a:stretch/>
        </p:blipFill>
        <p:spPr bwMode="auto">
          <a:xfrm>
            <a:off x="3041999" y="215999"/>
            <a:ext cx="5885999" cy="47088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5E59E-0B27-73DF-B635-1123CB4351C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63999"/>
            <a:ext cx="2682880" cy="2260902"/>
          </a:xfrm>
        </p:spPr>
        <p:txBody>
          <a:bodyPr vert="horz" lIns="216000" tIns="216000" rIns="216000" bIns="0" rtlCol="0">
            <a:normAutofit/>
          </a:bodyPr>
          <a:lstStyle/>
          <a:p>
            <a:r>
              <a:rPr lang="de-DE" dirty="0"/>
              <a:t>Automotive </a:t>
            </a:r>
          </a:p>
        </p:txBody>
      </p:sp>
    </p:spTree>
    <p:extLst>
      <p:ext uri="{BB962C8B-B14F-4D97-AF65-F5344CB8AC3E}">
        <p14:creationId xmlns:p14="http://schemas.microsoft.com/office/powerpoint/2010/main" val="28337083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21A9-BA85-0842-E51E-5B22D4F73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robot on a train track&#10;&#10;AI-generated content may be incorrect.">
            <a:extLst>
              <a:ext uri="{FF2B5EF4-FFF2-40B4-BE49-F238E27FC236}">
                <a16:creationId xmlns:a16="http://schemas.microsoft.com/office/drawing/2014/main" id="{A0DE724B-EE06-D104-1807-C9988E4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0" y="215900"/>
            <a:ext cx="8379179" cy="471328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FACFB-4E9C-333C-4248-3795836720A1}"/>
              </a:ext>
            </a:extLst>
          </p:cNvPr>
          <p:cNvSpPr txBox="1"/>
          <p:nvPr/>
        </p:nvSpPr>
        <p:spPr>
          <a:xfrm>
            <a:off x="439777" y="449619"/>
            <a:ext cx="3482919" cy="1542321"/>
          </a:xfrm>
          <a:custGeom>
            <a:avLst/>
            <a:gdLst>
              <a:gd name="connsiteX0" fmla="*/ 2975041 w 3482919"/>
              <a:gd name="connsiteY0" fmla="*/ 1542321 h 1542321"/>
              <a:gd name="connsiteX1" fmla="*/ 3480538 w 3482919"/>
              <a:gd name="connsiteY1" fmla="*/ 1036824 h 1542321"/>
              <a:gd name="connsiteX2" fmla="*/ 3482919 w 3482919"/>
              <a:gd name="connsiteY2" fmla="*/ 0 h 1542321"/>
              <a:gd name="connsiteX3" fmla="*/ 2975041 w 3482919"/>
              <a:gd name="connsiteY3" fmla="*/ 1542321 h 1542321"/>
              <a:gd name="connsiteX4" fmla="*/ 2381 w 3482919"/>
              <a:gd name="connsiteY4" fmla="*/ 1542321 h 1542321"/>
              <a:gd name="connsiteX5" fmla="*/ 0 w 3482919"/>
              <a:gd name="connsiteY5" fmla="*/ 0 h 1542321"/>
              <a:gd name="connsiteX6" fmla="*/ 3480538 w 3482919"/>
              <a:gd name="connsiteY6" fmla="*/ 1039205 h 1544702"/>
              <a:gd name="connsiteX7" fmla="*/ 3480538 w 3482919"/>
              <a:gd name="connsiteY7" fmla="*/ 1039205 h 1544702"/>
              <a:gd name="connsiteX8" fmla="*/ 3480538 w 3482919"/>
              <a:gd name="connsiteY8" fmla="*/ 1039205 h 154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2919" h="1542321" stroke="0" extrusionOk="0">
                <a:moveTo>
                  <a:pt x="0" y="0"/>
                </a:moveTo>
                <a:lnTo>
                  <a:pt x="3480538" y="0"/>
                </a:lnTo>
                <a:lnTo>
                  <a:pt x="3480538" y="1036824"/>
                </a:lnTo>
                <a:lnTo>
                  <a:pt x="2975041" y="1542321"/>
                </a:lnTo>
                <a:lnTo>
                  <a:pt x="2381" y="1542321"/>
                </a:lnTo>
                <a:cubicBezTo>
                  <a:pt x="1587" y="1028214"/>
                  <a:pt x="794" y="514107"/>
                  <a:pt x="0" y="0"/>
                </a:cubicBezTo>
                <a:close/>
              </a:path>
              <a:path w="3482919" h="1542321" fill="darkenLess" stroke="0" extrusionOk="0">
                <a:moveTo>
                  <a:pt x="2975041" y="1542321"/>
                </a:moveTo>
                <a:lnTo>
                  <a:pt x="3480538" y="1036824"/>
                </a:lnTo>
                <a:lnTo>
                  <a:pt x="2975041" y="1542321"/>
                </a:lnTo>
                <a:close/>
              </a:path>
              <a:path w="3482919" h="1542321" fill="none" extrusionOk="0">
                <a:moveTo>
                  <a:pt x="2975041" y="1542321"/>
                </a:moveTo>
                <a:lnTo>
                  <a:pt x="3480538" y="1036824"/>
                </a:lnTo>
                <a:cubicBezTo>
                  <a:pt x="3481332" y="691216"/>
                  <a:pt x="3482125" y="345608"/>
                  <a:pt x="3482919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144000" tIns="144000" rIns="72000" bIns="144000" rtlCol="0">
            <a:normAutofit/>
          </a:bodyPr>
          <a:lstStyle/>
          <a:p>
            <a:pPr defTabSz="457200">
              <a:spcBef>
                <a:spcPct val="0"/>
              </a:spcBef>
              <a:spcAft>
                <a:spcPts val="800"/>
              </a:spcAft>
            </a:pPr>
            <a:r>
              <a:rPr lang="de-DE" sz="2500" b="1">
                <a:latin typeface="+mj-lt"/>
                <a:cs typeface="Arial"/>
              </a:rPr>
              <a:t>Automation Strengths in the UK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C3A14-F550-63B9-C35B-B38C644012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2718" y="3141663"/>
            <a:ext cx="2976562" cy="1543050"/>
          </a:xfrm>
        </p:spPr>
        <p:txBody>
          <a:bodyPr vert="horz" lIns="216000" tIns="144000" rIns="216000" bIns="0" rtlCol="0" anchor="t" anchorCtr="0">
            <a:normAutofit/>
          </a:bodyPr>
          <a:lstStyle/>
          <a:p>
            <a:r>
              <a:rPr lang="de-DE" dirty="0"/>
              <a:t>Research and Development  </a:t>
            </a:r>
          </a:p>
        </p:txBody>
      </p:sp>
      <p:sp>
        <p:nvSpPr>
          <p:cNvPr id="2" name="AutoShape 2" descr="Small Deposition Cell, FibreFORM Layout">
            <a:extLst>
              <a:ext uri="{FF2B5EF4-FFF2-40B4-BE49-F238E27FC236}">
                <a16:creationId xmlns:a16="http://schemas.microsoft.com/office/drawing/2014/main" id="{7304D8FD-A6AD-E2B5-4AB5-988D2F055C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494"/>
            <a:ext cx="2456656" cy="24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5542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>
            <a:normAutofit/>
          </a:bodyPr>
          <a:lstStyle/>
          <a:p>
            <a:r>
              <a:rPr lang="en-GB" dirty="0"/>
              <a:t>UK’s opportunity with Automation</a:t>
            </a:r>
          </a:p>
        </p:txBody>
      </p:sp>
      <p:pic>
        <p:nvPicPr>
          <p:cNvPr id="2" name="Picture 2" descr="Ablebox | The Leading Corrugated Packaging Experts">
            <a:extLst>
              <a:ext uri="{FF2B5EF4-FFF2-40B4-BE49-F238E27FC236}">
                <a16:creationId xmlns:a16="http://schemas.microsoft.com/office/drawing/2014/main" id="{026B8640-3F73-5550-E0C9-DEB7EB97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9" r="3" b="3"/>
          <a:stretch/>
        </p:blipFill>
        <p:spPr bwMode="auto">
          <a:xfrm>
            <a:off x="4564063" y="711518"/>
            <a:ext cx="4403725" cy="37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AB827E-74A7-B2FC-949C-68DA1CB694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/>
              <a:t>-Design for Manufacture </a:t>
            </a:r>
          </a:p>
          <a:p>
            <a:pPr>
              <a:lnSpc>
                <a:spcPct val="90000"/>
              </a:lnSpc>
            </a:pPr>
            <a:endParaRPr lang="en-US" sz="1900"/>
          </a:p>
          <a:p>
            <a:pPr>
              <a:lnSpc>
                <a:spcPct val="90000"/>
              </a:lnSpc>
            </a:pPr>
            <a:r>
              <a:rPr lang="en-US" sz="1900"/>
              <a:t>-Manufacturing facilities being built with automation in mind.</a:t>
            </a:r>
          </a:p>
          <a:p>
            <a:pPr>
              <a:lnSpc>
                <a:spcPct val="90000"/>
              </a:lnSpc>
            </a:pPr>
            <a:endParaRPr lang="en-US" sz="1900"/>
          </a:p>
          <a:p>
            <a:pPr>
              <a:lnSpc>
                <a:spcPct val="90000"/>
              </a:lnSpc>
            </a:pPr>
            <a:r>
              <a:rPr lang="en-US" sz="1900"/>
              <a:t>-Stronger manufacturing output </a:t>
            </a:r>
          </a:p>
          <a:p>
            <a:pPr>
              <a:lnSpc>
                <a:spcPct val="90000"/>
              </a:lnSpc>
            </a:pPr>
            <a:endParaRPr lang="en-US" sz="1900"/>
          </a:p>
          <a:p>
            <a:pPr>
              <a:lnSpc>
                <a:spcPct val="90000"/>
              </a:lnSpc>
            </a:pPr>
            <a:r>
              <a:rPr lang="en-US" sz="1900"/>
              <a:t>-Automation skilled workforce in mind</a:t>
            </a:r>
          </a:p>
          <a:p>
            <a:pPr>
              <a:lnSpc>
                <a:spcPct val="90000"/>
              </a:lnSpc>
            </a:pPr>
            <a:endParaRPr lang="en-US" sz="1900"/>
          </a:p>
          <a:p>
            <a:pPr>
              <a:lnSpc>
                <a:spcPct val="90000"/>
              </a:lnSpc>
            </a:pPr>
            <a:r>
              <a:rPr lang="en-US" sz="1900"/>
              <a:t>-Skills gap  </a:t>
            </a:r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sz="1800" dirty="0"/>
              <a:t>Risk</a:t>
            </a:r>
          </a:p>
          <a:p>
            <a:r>
              <a:rPr lang="en-GB" sz="1800" dirty="0"/>
              <a:t>	</a:t>
            </a:r>
            <a:r>
              <a:rPr lang="en-GB" dirty="0"/>
              <a:t>What is Risk?</a:t>
            </a:r>
          </a:p>
          <a:p>
            <a:r>
              <a:rPr lang="en-GB" dirty="0"/>
              <a:t>	Different areas of Risk</a:t>
            </a:r>
          </a:p>
          <a:p>
            <a:endParaRPr lang="en-GB" dirty="0"/>
          </a:p>
          <a:p>
            <a:endParaRPr lang="en-GB" sz="1800" dirty="0"/>
          </a:p>
          <a:p>
            <a:r>
              <a:rPr lang="en-GB" sz="1800" dirty="0"/>
              <a:t>Expenditure </a:t>
            </a:r>
          </a:p>
          <a:p>
            <a:r>
              <a:rPr lang="en-GB" dirty="0"/>
              <a:t>	Traditional </a:t>
            </a:r>
            <a:r>
              <a:rPr lang="en-GB" dirty="0" err="1"/>
              <a:t>CapEx</a:t>
            </a:r>
            <a:r>
              <a:rPr lang="en-GB" dirty="0"/>
              <a:t> V’s </a:t>
            </a:r>
            <a:r>
              <a:rPr lang="en-GB" dirty="0" err="1"/>
              <a:t>OpEx</a:t>
            </a: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How are we changing the way we think?</a:t>
            </a:r>
          </a:p>
        </p:txBody>
      </p:sp>
      <p:pic>
        <p:nvPicPr>
          <p:cNvPr id="2050" name="Picture 2" descr="What is Project Risk?">
            <a:extLst>
              <a:ext uri="{FF2B5EF4-FFF2-40B4-BE49-F238E27FC236}">
                <a16:creationId xmlns:a16="http://schemas.microsoft.com/office/drawing/2014/main" id="{5B391FB2-52EF-B585-CDCA-A34472823B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7614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E7DA0-1864-A8B5-80D5-514924FF1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147814"/>
            <a:ext cx="4114829" cy="18210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26EC5B-A212-EA87-DD74-573FC6D3DB86}"/>
              </a:ext>
            </a:extLst>
          </p:cNvPr>
          <p:cNvSpPr/>
          <p:nvPr/>
        </p:nvSpPr>
        <p:spPr bwMode="auto">
          <a:xfrm>
            <a:off x="3923928" y="3219822"/>
            <a:ext cx="144016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type="body" sz="quarter" idx="25"/>
          </p:nvPr>
        </p:nvSpPr>
        <p:spPr>
          <a:xfrm>
            <a:off x="219514" y="201945"/>
            <a:ext cx="2678486" cy="2318056"/>
          </a:xfrm>
        </p:spPr>
        <p:txBody>
          <a:bodyPr>
            <a:normAutofit/>
          </a:bodyPr>
          <a:lstStyle/>
          <a:p>
            <a:r>
              <a:rPr lang="en-GB" dirty="0"/>
              <a:t>What else can support adoption?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392EA8-719A-77D6-15B2-E498B676FD18}"/>
              </a:ext>
            </a:extLst>
          </p:cNvPr>
          <p:cNvPicPr>
            <a:picLocks noGrp="1" noChangeAspect="1" noChangeArrowheads="1"/>
          </p:cNvPicPr>
          <p:nvPr>
            <p:ph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999" y="488228"/>
            <a:ext cx="5885999" cy="41643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/>
          <p:cNvSpPr>
            <a:spLocks noGrp="1"/>
          </p:cNvSpPr>
          <p:nvPr>
            <p:ph sz="quarter" idx="28"/>
          </p:nvPr>
        </p:nvSpPr>
        <p:spPr>
          <a:xfrm>
            <a:off x="215120" y="2663999"/>
            <a:ext cx="2682880" cy="2260902"/>
          </a:xfrm>
        </p:spPr>
        <p:txBody>
          <a:bodyPr>
            <a:normAutofit/>
          </a:bodyPr>
          <a:lstStyle/>
          <a:p>
            <a:r>
              <a:rPr lang="en-GB" dirty="0"/>
              <a:t>Total cost of ownership </a:t>
            </a:r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5900" y="212342"/>
            <a:ext cx="8714432" cy="910674"/>
          </a:xfrm>
        </p:spPr>
        <p:txBody>
          <a:bodyPr anchor="ctr">
            <a:normAutofit/>
          </a:bodyPr>
          <a:lstStyle/>
          <a:p>
            <a:r>
              <a:rPr lang="en-GB" dirty="0"/>
              <a:t>What else can support adoption?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7715B42-67F5-EDE1-0C90-61F57EE322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16000" y="1231016"/>
            <a:ext cx="4241700" cy="464463"/>
          </a:xfrm>
        </p:spPr>
        <p:txBody>
          <a:bodyPr/>
          <a:lstStyle/>
          <a:p>
            <a:r>
              <a:rPr lang="en-GB" dirty="0"/>
              <a:t>Suitable applications for Automation?</a:t>
            </a:r>
          </a:p>
          <a:p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CC8DFA9-4456-A867-219D-60A2BFF8294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66850" y="1231016"/>
            <a:ext cx="4349241" cy="464463"/>
          </a:xfrm>
        </p:spPr>
        <p:txBody>
          <a:bodyPr/>
          <a:lstStyle/>
          <a:p>
            <a:r>
              <a:rPr lang="en-GB" dirty="0"/>
              <a:t>-How is Automation now being Sold?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16000" y="1799768"/>
            <a:ext cx="4241700" cy="3125032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	-Risk </a:t>
            </a:r>
          </a:p>
          <a:p>
            <a:endParaRPr lang="en-GB" dirty="0"/>
          </a:p>
          <a:p>
            <a:r>
              <a:rPr lang="en-GB" dirty="0"/>
              <a:t>	-ROI </a:t>
            </a:r>
          </a:p>
          <a:p>
            <a:endParaRPr lang="en-GB" dirty="0"/>
          </a:p>
          <a:p>
            <a:r>
              <a:rPr lang="en-GB" dirty="0"/>
              <a:t>	-Safety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66850" y="1799767"/>
            <a:ext cx="4349241" cy="3125033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	-Heavy OEM involvement </a:t>
            </a:r>
          </a:p>
          <a:p>
            <a:endParaRPr lang="en-GB" dirty="0"/>
          </a:p>
          <a:p>
            <a:r>
              <a:rPr lang="en-GB" dirty="0"/>
              <a:t>	-RaaS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6091" y="-431955"/>
            <a:ext cx="7965766" cy="3369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/>
              <a:t>Automation Outlook </a:t>
            </a:r>
          </a:p>
          <a:p>
            <a:pPr lvl="1"/>
            <a:r>
              <a:rPr lang="de-DE" dirty="0"/>
              <a:t>NFEC</a:t>
            </a:r>
          </a:p>
          <a:p>
            <a:pPr lvl="1"/>
            <a:r>
              <a:rPr lang="de-DE" dirty="0"/>
              <a:t>13.03.25</a:t>
            </a:r>
          </a:p>
        </p:txBody>
      </p:sp>
    </p:spTree>
    <p:extLst>
      <p:ext uri="{BB962C8B-B14F-4D97-AF65-F5344CB8AC3E}">
        <p14:creationId xmlns:p14="http://schemas.microsoft.com/office/powerpoint/2010/main" val="33464873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quarter" idx="13"/>
          </p:nvPr>
        </p:nvSpPr>
        <p:spPr>
          <a:xfrm>
            <a:off x="216000" y="216000"/>
            <a:ext cx="8712000" cy="4712400"/>
          </a:xfrm>
        </p:spPr>
        <p:txBody>
          <a:bodyPr>
            <a:normAutofit/>
          </a:bodyPr>
          <a:lstStyle/>
          <a:p>
            <a:r>
              <a:rPr lang="en-GB" dirty="0"/>
              <a:t>Education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0DAA11-CE58-52B6-E387-461CE03C9E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/>
        </p:blipFill>
        <p:spPr>
          <a:xfrm>
            <a:off x="4564063" y="290821"/>
            <a:ext cx="4403725" cy="4563446"/>
          </a:xfrm>
          <a:noFill/>
        </p:spPr>
      </p:pic>
      <p:sp>
        <p:nvSpPr>
          <p:cNvPr id="5" name="Content Placeholder 4"/>
          <p:cNvSpPr>
            <a:spLocks noGrp="1"/>
          </p:cNvSpPr>
          <p:nvPr>
            <p:ph type="body" sz="quarter" idx="15"/>
          </p:nvPr>
        </p:nvSpPr>
        <p:spPr>
          <a:xfrm>
            <a:off x="201614" y="215900"/>
            <a:ext cx="4362450" cy="4712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900" dirty="0"/>
              <a:t>-Education across all levels of the business </a:t>
            </a:r>
          </a:p>
          <a:p>
            <a:pPr>
              <a:lnSpc>
                <a:spcPct val="90000"/>
              </a:lnSpc>
            </a:pPr>
            <a:endParaRPr lang="en-GB" sz="1900" dirty="0"/>
          </a:p>
          <a:p>
            <a:pPr>
              <a:lnSpc>
                <a:spcPct val="90000"/>
              </a:lnSpc>
            </a:pPr>
            <a:r>
              <a:rPr lang="en-GB" sz="1900" dirty="0"/>
              <a:t>-Degree level apprenticeships</a:t>
            </a:r>
          </a:p>
          <a:p>
            <a:pPr>
              <a:lnSpc>
                <a:spcPct val="90000"/>
              </a:lnSpc>
            </a:pPr>
            <a:endParaRPr lang="en-GB" sz="1900" dirty="0"/>
          </a:p>
          <a:p>
            <a:pPr>
              <a:lnSpc>
                <a:spcPct val="90000"/>
              </a:lnSpc>
            </a:pPr>
            <a:r>
              <a:rPr lang="en-GB" sz="1900" dirty="0"/>
              <a:t>-World Skills </a:t>
            </a:r>
          </a:p>
          <a:p>
            <a:pPr>
              <a:lnSpc>
                <a:spcPct val="90000"/>
              </a:lnSpc>
            </a:pPr>
            <a:endParaRPr lang="en-GB" sz="1900" dirty="0"/>
          </a:p>
          <a:p>
            <a:pPr>
              <a:lnSpc>
                <a:spcPct val="90000"/>
              </a:lnSpc>
            </a:pPr>
            <a:r>
              <a:rPr lang="en-GB" sz="1900" dirty="0"/>
              <a:t>-Institute of technology, catapult establishments and collaborations</a:t>
            </a:r>
          </a:p>
          <a:p>
            <a:pPr>
              <a:lnSpc>
                <a:spcPct val="90000"/>
              </a:lnSpc>
            </a:pPr>
            <a:endParaRPr lang="en-GB" sz="1900" dirty="0"/>
          </a:p>
          <a:p>
            <a:pPr>
              <a:lnSpc>
                <a:spcPct val="90000"/>
              </a:lnSpc>
            </a:pPr>
            <a:r>
              <a:rPr lang="en-GB" sz="1900" dirty="0"/>
              <a:t>-FANUC America CERT program </a:t>
            </a:r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0552" y="207758"/>
            <a:ext cx="4247148" cy="915257"/>
          </a:xfrm>
        </p:spPr>
        <p:txBody>
          <a:bodyPr anchor="ctr">
            <a:normAutofit/>
          </a:bodyPr>
          <a:lstStyle/>
          <a:p>
            <a:r>
              <a:rPr lang="en-GB" dirty="0"/>
              <a:t>Technical advancements in Robotics </a:t>
            </a:r>
          </a:p>
        </p:txBody>
      </p:sp>
      <p:sp>
        <p:nvSpPr>
          <p:cNvPr id="5127" name="Content Placeholder 3">
            <a:extLst>
              <a:ext uri="{FF2B5EF4-FFF2-40B4-BE49-F238E27FC236}">
                <a16:creationId xmlns:a16="http://schemas.microsoft.com/office/drawing/2014/main" id="{A58D360D-0A54-8257-4863-CDA36ED9694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57714" y="209550"/>
            <a:ext cx="4370286" cy="909540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operative bending at the waist to reach the rear of a sloped storage stack">
            <a:extLst>
              <a:ext uri="{FF2B5EF4-FFF2-40B4-BE49-F238E27FC236}">
                <a16:creationId xmlns:a16="http://schemas.microsoft.com/office/drawing/2014/main" id="{0F08B095-68A1-543F-6FC9-780DAC159835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r="8752" b="-3"/>
          <a:stretch/>
        </p:blipFill>
        <p:spPr bwMode="auto">
          <a:xfrm>
            <a:off x="216000" y="1231015"/>
            <a:ext cx="4241700" cy="36937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Content Placeholder 6" descr="A yellow robotic arm working in a factory&#10;&#10;AI-generated content may be incorrect.">
            <a:extLst>
              <a:ext uri="{FF2B5EF4-FFF2-40B4-BE49-F238E27FC236}">
                <a16:creationId xmlns:a16="http://schemas.microsoft.com/office/drawing/2014/main" id="{A3BB3356-8E70-1A0F-ADA5-CA90959D994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30354" b="1"/>
          <a:stretch/>
        </p:blipFill>
        <p:spPr>
          <a:xfrm>
            <a:off x="4566850" y="1231015"/>
            <a:ext cx="4349241" cy="3693786"/>
          </a:xfrm>
          <a:noFill/>
        </p:spPr>
      </p:pic>
      <p:sp>
        <p:nvSpPr>
          <p:cNvPr id="5129" name="Content Placeholder 6">
            <a:extLst>
              <a:ext uri="{FF2B5EF4-FFF2-40B4-BE49-F238E27FC236}">
                <a16:creationId xmlns:a16="http://schemas.microsoft.com/office/drawing/2014/main" id="{D3839869-7876-41FA-4D25-220DAB4AA70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3976" y="4600178"/>
            <a:ext cx="4032000" cy="211203"/>
          </a:xfrm>
        </p:spPr>
        <p:txBody>
          <a:bodyPr/>
          <a:lstStyle/>
          <a:p>
            <a:r>
              <a:rPr lang="en-US" dirty="0"/>
              <a:t>How we used to do it…</a:t>
            </a:r>
          </a:p>
        </p:txBody>
      </p:sp>
      <p:sp>
        <p:nvSpPr>
          <p:cNvPr id="5131" name="Content Placeholder 7">
            <a:extLst>
              <a:ext uri="{FF2B5EF4-FFF2-40B4-BE49-F238E27FC236}">
                <a16:creationId xmlns:a16="http://schemas.microsoft.com/office/drawing/2014/main" id="{2F61A032-C7DA-CC83-FD0B-2273FFCF68B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80464" y="4597225"/>
            <a:ext cx="4109472" cy="211203"/>
          </a:xfrm>
        </p:spPr>
        <p:txBody>
          <a:bodyPr/>
          <a:lstStyle/>
          <a:p>
            <a:r>
              <a:rPr lang="en-US" dirty="0"/>
              <a:t>How we do it now…</a:t>
            </a:r>
          </a:p>
        </p:txBody>
      </p:sp>
    </p:spTree>
    <p:extLst>
      <p:ext uri="{BB962C8B-B14F-4D97-AF65-F5344CB8AC3E}">
        <p14:creationId xmlns:p14="http://schemas.microsoft.com/office/powerpoint/2010/main" val="12225066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27"/>
          </p:nvPr>
        </p:nvSpPr>
        <p:spPr>
          <a:xfrm>
            <a:off x="201613" y="235091"/>
            <a:ext cx="8712200" cy="4708525"/>
          </a:xfrm>
        </p:spPr>
        <p:txBody>
          <a:bodyPr/>
          <a:lstStyle/>
          <a:p>
            <a:endParaRPr lang="en-GB"/>
          </a:p>
        </p:txBody>
      </p:sp>
      <p:cxnSp>
        <p:nvCxnSpPr>
          <p:cNvPr id="81" name="Straight Connector 80"/>
          <p:cNvCxnSpPr>
            <a:stCxn id="64" idx="6"/>
            <a:endCxn id="78" idx="2"/>
          </p:cNvCxnSpPr>
          <p:nvPr/>
        </p:nvCxnSpPr>
        <p:spPr>
          <a:xfrm>
            <a:off x="3982056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4" idx="6"/>
            <a:endCxn id="64" idx="2"/>
          </p:cNvCxnSpPr>
          <p:nvPr/>
        </p:nvCxnSpPr>
        <p:spPr>
          <a:xfrm>
            <a:off x="2602580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7" name="Straight Connector 6"/>
          <p:cNvCxnSpPr>
            <a:endCxn id="8" idx="2"/>
          </p:cNvCxnSpPr>
          <p:nvPr/>
        </p:nvCxnSpPr>
        <p:spPr>
          <a:xfrm>
            <a:off x="129082" y="2545657"/>
            <a:ext cx="8779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028" y="398888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NC and servo system</a:t>
            </a:r>
            <a:endParaRPr lang="en-GB" sz="900" cap="all"/>
          </a:p>
        </p:txBody>
      </p:sp>
      <p:sp>
        <p:nvSpPr>
          <p:cNvPr id="16" name="Arc 15"/>
          <p:cNvSpPr/>
          <p:nvPr/>
        </p:nvSpPr>
        <p:spPr>
          <a:xfrm>
            <a:off x="712022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1007080" y="2437645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" name="Donut 8"/>
          <p:cNvSpPr/>
          <p:nvPr/>
        </p:nvSpPr>
        <p:spPr bwMode="auto">
          <a:xfrm>
            <a:off x="881066" y="2311631"/>
            <a:ext cx="468052" cy="468052"/>
          </a:xfrm>
          <a:prstGeom prst="donut">
            <a:avLst>
              <a:gd name="adj" fmla="val 1729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" name="Donut 9"/>
          <p:cNvSpPr/>
          <p:nvPr/>
        </p:nvSpPr>
        <p:spPr bwMode="auto">
          <a:xfrm>
            <a:off x="777246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11" name="Straight Connector 10"/>
          <p:cNvCxnSpPr>
            <a:stCxn id="10" idx="4"/>
            <a:endCxn id="14" idx="0"/>
          </p:cNvCxnSpPr>
          <p:nvPr/>
        </p:nvCxnSpPr>
        <p:spPr>
          <a:xfrm flipH="1">
            <a:off x="1115092" y="2883503"/>
            <a:ext cx="0" cy="889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1007080" y="3772861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7" name="TextBox 16"/>
          <p:cNvSpPr txBox="1"/>
          <p:nvPr/>
        </p:nvSpPr>
        <p:spPr>
          <a:xfrm>
            <a:off x="759308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1"/>
                </a:solidFill>
              </a:rPr>
              <a:t>1956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22086" y="4358217"/>
            <a:ext cx="896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24" idx="2"/>
          </p:cNvCxnSpPr>
          <p:nvPr/>
        </p:nvCxnSpPr>
        <p:spPr>
          <a:xfrm>
            <a:off x="1223104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2091498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8" idx="4"/>
            <a:endCxn id="26" idx="0"/>
          </p:cNvCxnSpPr>
          <p:nvPr/>
        </p:nvCxnSpPr>
        <p:spPr>
          <a:xfrm flipH="1">
            <a:off x="2494568" y="1299372"/>
            <a:ext cx="1" cy="90843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 bwMode="auto">
          <a:xfrm>
            <a:off x="2386556" y="2437645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5" name="Donut 24"/>
          <p:cNvSpPr/>
          <p:nvPr/>
        </p:nvSpPr>
        <p:spPr bwMode="auto">
          <a:xfrm>
            <a:off x="2260542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6" name="Donut 25"/>
          <p:cNvSpPr/>
          <p:nvPr/>
        </p:nvSpPr>
        <p:spPr bwMode="auto">
          <a:xfrm>
            <a:off x="2156722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8" name="Oval 27"/>
          <p:cNvSpPr/>
          <p:nvPr/>
        </p:nvSpPr>
        <p:spPr bwMode="auto">
          <a:xfrm>
            <a:off x="2386557" y="1083348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9" name="TextBox 28"/>
          <p:cNvSpPr txBox="1"/>
          <p:nvPr/>
        </p:nvSpPr>
        <p:spPr>
          <a:xfrm>
            <a:off x="2138784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5"/>
                </a:solidFill>
              </a:rPr>
              <a:t>1974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91680" y="689074"/>
            <a:ext cx="180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Installation of robots in FANUC factories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784344" y="689074"/>
            <a:ext cx="1491512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97980" y="399288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FANUC </a:t>
            </a:r>
            <a:br>
              <a:rPr lang="en-US" altLang="ja-JP" sz="900" cap="all"/>
            </a:br>
            <a:r>
              <a:rPr lang="en-US" altLang="ja-JP" sz="900" cap="all"/>
              <a:t>ROBOT-MODEL1</a:t>
            </a:r>
          </a:p>
        </p:txBody>
      </p:sp>
      <p:sp>
        <p:nvSpPr>
          <p:cNvPr id="58" name="Arc 57"/>
          <p:cNvSpPr/>
          <p:nvPr/>
        </p:nvSpPr>
        <p:spPr>
          <a:xfrm>
            <a:off x="3470974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 bwMode="auto">
          <a:xfrm>
            <a:off x="3766032" y="2437645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5" name="Donut 64"/>
          <p:cNvSpPr/>
          <p:nvPr/>
        </p:nvSpPr>
        <p:spPr bwMode="auto">
          <a:xfrm>
            <a:off x="3640018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6" name="Donut 65"/>
          <p:cNvSpPr/>
          <p:nvPr/>
        </p:nvSpPr>
        <p:spPr bwMode="auto">
          <a:xfrm>
            <a:off x="3536198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60" name="Straight Connector 59"/>
          <p:cNvCxnSpPr>
            <a:stCxn id="66" idx="4"/>
            <a:endCxn id="61" idx="0"/>
          </p:cNvCxnSpPr>
          <p:nvPr/>
        </p:nvCxnSpPr>
        <p:spPr>
          <a:xfrm flipH="1">
            <a:off x="3874044" y="2883503"/>
            <a:ext cx="0" cy="88935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 bwMode="auto">
          <a:xfrm>
            <a:off x="3766032" y="3772861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2" name="TextBox 61"/>
          <p:cNvSpPr txBox="1"/>
          <p:nvPr/>
        </p:nvSpPr>
        <p:spPr>
          <a:xfrm>
            <a:off x="3518260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3C3C3C"/>
                </a:solidFill>
              </a:rPr>
              <a:t>1977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381039" y="4371950"/>
            <a:ext cx="98601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1" name="Arc 70"/>
          <p:cNvSpPr/>
          <p:nvPr/>
        </p:nvSpPr>
        <p:spPr>
          <a:xfrm>
            <a:off x="4850450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/>
          <p:cNvCxnSpPr>
            <a:stCxn id="74" idx="4"/>
            <a:endCxn id="80" idx="0"/>
          </p:cNvCxnSpPr>
          <p:nvPr/>
        </p:nvCxnSpPr>
        <p:spPr>
          <a:xfrm flipH="1">
            <a:off x="5253520" y="1299372"/>
            <a:ext cx="0" cy="90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 bwMode="auto">
          <a:xfrm>
            <a:off x="5145508" y="1083348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75" name="TextBox 74"/>
          <p:cNvSpPr txBox="1"/>
          <p:nvPr/>
        </p:nvSpPr>
        <p:spPr>
          <a:xfrm>
            <a:off x="4897736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FED100"/>
                </a:solidFill>
              </a:rPr>
              <a:t>1981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48117" y="689074"/>
            <a:ext cx="134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first articulated robot S-MODEL 1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4716016" y="683383"/>
            <a:ext cx="1179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993519" y="3988076"/>
            <a:ext cx="1494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First prototype of intelligent robot (Dual arm, 7-axis)</a:t>
            </a:r>
          </a:p>
        </p:txBody>
      </p:sp>
      <p:sp>
        <p:nvSpPr>
          <p:cNvPr id="87" name="Arc 86"/>
          <p:cNvSpPr/>
          <p:nvPr/>
        </p:nvSpPr>
        <p:spPr>
          <a:xfrm>
            <a:off x="6229926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 bwMode="auto">
          <a:xfrm>
            <a:off x="6524984" y="2437645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4" name="Donut 93"/>
          <p:cNvSpPr/>
          <p:nvPr/>
        </p:nvSpPr>
        <p:spPr bwMode="auto">
          <a:xfrm>
            <a:off x="6398970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5" name="Donut 94"/>
          <p:cNvSpPr/>
          <p:nvPr/>
        </p:nvSpPr>
        <p:spPr bwMode="auto">
          <a:xfrm>
            <a:off x="6295150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89" name="Straight Connector 88"/>
          <p:cNvCxnSpPr>
            <a:stCxn id="95" idx="4"/>
            <a:endCxn id="90" idx="0"/>
          </p:cNvCxnSpPr>
          <p:nvPr/>
        </p:nvCxnSpPr>
        <p:spPr>
          <a:xfrm flipH="1">
            <a:off x="6632996" y="2883503"/>
            <a:ext cx="0" cy="889358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 bwMode="auto">
          <a:xfrm>
            <a:off x="6524984" y="3772861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1" name="TextBox 90"/>
          <p:cNvSpPr txBox="1"/>
          <p:nvPr/>
        </p:nvSpPr>
        <p:spPr>
          <a:xfrm>
            <a:off x="6277212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5"/>
                </a:solidFill>
              </a:rPr>
              <a:t>1992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051269" y="4495051"/>
            <a:ext cx="1294846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7" name="Arc 96"/>
          <p:cNvSpPr/>
          <p:nvPr/>
        </p:nvSpPr>
        <p:spPr>
          <a:xfrm>
            <a:off x="7609404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98" name="Straight Connector 97"/>
          <p:cNvCxnSpPr>
            <a:stCxn id="100" idx="4"/>
            <a:endCxn id="106" idx="0"/>
          </p:cNvCxnSpPr>
          <p:nvPr/>
        </p:nvCxnSpPr>
        <p:spPr>
          <a:xfrm flipH="1">
            <a:off x="8012474" y="1299372"/>
            <a:ext cx="0" cy="9084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 bwMode="auto">
          <a:xfrm>
            <a:off x="7904462" y="2437645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5" name="Donut 104"/>
          <p:cNvSpPr/>
          <p:nvPr/>
        </p:nvSpPr>
        <p:spPr bwMode="auto">
          <a:xfrm>
            <a:off x="7778448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6" name="Donut 105"/>
          <p:cNvSpPr/>
          <p:nvPr/>
        </p:nvSpPr>
        <p:spPr bwMode="auto">
          <a:xfrm>
            <a:off x="7674628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0" name="Oval 99"/>
          <p:cNvSpPr/>
          <p:nvPr/>
        </p:nvSpPr>
        <p:spPr bwMode="auto">
          <a:xfrm>
            <a:off x="7904462" y="1083348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1" name="TextBox 100"/>
          <p:cNvSpPr txBox="1"/>
          <p:nvPr/>
        </p:nvSpPr>
        <p:spPr>
          <a:xfrm>
            <a:off x="7656690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3C3C3C"/>
                </a:solidFill>
              </a:rPr>
              <a:t>1999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398410" y="68907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Intelligent robot</a:t>
            </a:r>
          </a:p>
          <a:p>
            <a:r>
              <a:rPr lang="en-GB" altLang="ja-JP" sz="900" cap="all"/>
              <a:t>I-21</a:t>
            </a:r>
            <a:r>
              <a:rPr lang="en-GB" altLang="ja-JP" sz="900" i="1">
                <a:latin typeface="Palatino Linotype" panose="02040502050505030304" pitchFamily="18" charset="0"/>
              </a:rPr>
              <a:t>i </a:t>
            </a:r>
            <a:r>
              <a:rPr lang="en-GB" altLang="ja-JP" sz="900" cap="all"/>
              <a:t>series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7488497" y="680109"/>
            <a:ext cx="115823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8" idx="6"/>
            <a:endCxn id="93" idx="2"/>
          </p:cNvCxnSpPr>
          <p:nvPr/>
        </p:nvCxnSpPr>
        <p:spPr>
          <a:xfrm>
            <a:off x="5361532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6"/>
            <a:endCxn id="104" idx="2"/>
          </p:cNvCxnSpPr>
          <p:nvPr/>
        </p:nvCxnSpPr>
        <p:spPr>
          <a:xfrm>
            <a:off x="6741008" y="2545657"/>
            <a:ext cx="11634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 bwMode="auto">
          <a:xfrm>
            <a:off x="5145508" y="2437645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79" name="Donut 78"/>
          <p:cNvSpPr/>
          <p:nvPr/>
        </p:nvSpPr>
        <p:spPr bwMode="auto">
          <a:xfrm>
            <a:off x="5019494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80" name="Donut 79"/>
          <p:cNvSpPr/>
          <p:nvPr/>
        </p:nvSpPr>
        <p:spPr bwMode="auto">
          <a:xfrm>
            <a:off x="4915674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82" name="Picture 5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98681" y="3766445"/>
            <a:ext cx="764282" cy="64511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3" name="Picture 43" descr="S-1_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30431" y="522615"/>
            <a:ext cx="385429" cy="64723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49379" y="3928288"/>
            <a:ext cx="876705" cy="510229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86" name="Group 36"/>
          <p:cNvGrpSpPr/>
          <p:nvPr/>
        </p:nvGrpSpPr>
        <p:grpSpPr>
          <a:xfrm>
            <a:off x="6741008" y="437103"/>
            <a:ext cx="605107" cy="646245"/>
            <a:chOff x="1512" y="768"/>
            <a:chExt cx="1206" cy="1289"/>
          </a:xfrm>
        </p:grpSpPr>
        <p:pic>
          <p:nvPicPr>
            <p:cNvPr id="88" name="Picture 37" descr="Clutch_assy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048" y="868"/>
              <a:ext cx="670" cy="9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96" name="Picture 38" descr="binpick_1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12" y="768"/>
              <a:ext cx="513" cy="9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99" name="Picture 39" descr="Gear_assy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79" y="1438"/>
              <a:ext cx="871" cy="6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3070909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8" grpId="0" animBg="1"/>
      <p:bldP spid="9" grpId="0" animBg="1"/>
      <p:bldP spid="10" grpId="0" animBg="1"/>
      <p:bldP spid="14" grpId="0" animBg="1"/>
      <p:bldP spid="17" grpId="0"/>
      <p:bldP spid="22" grpId="0" animBg="1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56" grpId="0"/>
      <p:bldP spid="58" grpId="0" animBg="1"/>
      <p:bldP spid="64" grpId="0" animBg="1"/>
      <p:bldP spid="65" grpId="0" animBg="1"/>
      <p:bldP spid="66" grpId="0" animBg="1"/>
      <p:bldP spid="61" grpId="0" animBg="1"/>
      <p:bldP spid="62" grpId="0"/>
      <p:bldP spid="71" grpId="0" animBg="1"/>
      <p:bldP spid="74" grpId="0" animBg="1"/>
      <p:bldP spid="75" grpId="0"/>
      <p:bldP spid="76" grpId="0"/>
      <p:bldP spid="85" grpId="0"/>
      <p:bldP spid="87" grpId="0" animBg="1"/>
      <p:bldP spid="93" grpId="0" animBg="1"/>
      <p:bldP spid="94" grpId="0" animBg="1"/>
      <p:bldP spid="95" grpId="0" animBg="1"/>
      <p:bldP spid="90" grpId="0" animBg="1"/>
      <p:bldP spid="91" grpId="0"/>
      <p:bldP spid="97" grpId="0" animBg="1"/>
      <p:bldP spid="104" grpId="0" animBg="1"/>
      <p:bldP spid="105" grpId="0" animBg="1"/>
      <p:bldP spid="106" grpId="0" animBg="1"/>
      <p:bldP spid="100" grpId="0" animBg="1"/>
      <p:bldP spid="101" grpId="0"/>
      <p:bldP spid="102" grpId="0"/>
      <p:bldP spid="78" grpId="0" animBg="1"/>
      <p:bldP spid="79" grpId="0" animBg="1"/>
      <p:bldP spid="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27"/>
          </p:nvPr>
        </p:nvSpPr>
        <p:spPr>
          <a:xfrm>
            <a:off x="207963" y="217488"/>
            <a:ext cx="8712200" cy="4708525"/>
          </a:xfrm>
        </p:spPr>
        <p:txBody>
          <a:bodyPr/>
          <a:lstStyle/>
          <a:p>
            <a:endParaRPr lang="en-GB"/>
          </a:p>
        </p:txBody>
      </p:sp>
      <p:cxnSp>
        <p:nvCxnSpPr>
          <p:cNvPr id="81" name="Straight Connector 80"/>
          <p:cNvCxnSpPr>
            <a:stCxn id="64" idx="6"/>
            <a:endCxn id="78" idx="2"/>
          </p:cNvCxnSpPr>
          <p:nvPr/>
        </p:nvCxnSpPr>
        <p:spPr>
          <a:xfrm>
            <a:off x="3982056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4" idx="6"/>
            <a:endCxn id="64" idx="2"/>
          </p:cNvCxnSpPr>
          <p:nvPr/>
        </p:nvCxnSpPr>
        <p:spPr>
          <a:xfrm>
            <a:off x="2602580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29082" y="2545657"/>
            <a:ext cx="8779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536" y="3988885"/>
            <a:ext cx="115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Multi purpose </a:t>
            </a:r>
            <a:br>
              <a:rPr lang="en-US" altLang="ja-JP" sz="900" cap="all"/>
            </a:br>
            <a:r>
              <a:rPr lang="en-US" altLang="ja-JP" sz="900" cap="all"/>
              <a:t>Intelligent robot R-2000</a:t>
            </a:r>
            <a:r>
              <a:rPr lang="en-GB" altLang="ja-JP" sz="900" i="1">
                <a:latin typeface="Palatino Linotype" panose="02040502050505030304" pitchFamily="18" charset="0"/>
              </a:rPr>
              <a:t>i</a:t>
            </a:r>
            <a:endParaRPr lang="en-US" altLang="ja-JP" sz="900" cap="all"/>
          </a:p>
        </p:txBody>
      </p:sp>
      <p:sp>
        <p:nvSpPr>
          <p:cNvPr id="16" name="Arc 15"/>
          <p:cNvSpPr/>
          <p:nvPr/>
        </p:nvSpPr>
        <p:spPr>
          <a:xfrm>
            <a:off x="712022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1007080" y="2437645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" name="Donut 8"/>
          <p:cNvSpPr/>
          <p:nvPr/>
        </p:nvSpPr>
        <p:spPr bwMode="auto">
          <a:xfrm>
            <a:off x="881066" y="2311631"/>
            <a:ext cx="468052" cy="468052"/>
          </a:xfrm>
          <a:prstGeom prst="donut">
            <a:avLst>
              <a:gd name="adj" fmla="val 1729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" name="Donut 9"/>
          <p:cNvSpPr/>
          <p:nvPr/>
        </p:nvSpPr>
        <p:spPr bwMode="auto">
          <a:xfrm>
            <a:off x="777246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11" name="Straight Connector 10"/>
          <p:cNvCxnSpPr>
            <a:stCxn id="10" idx="4"/>
            <a:endCxn id="14" idx="0"/>
          </p:cNvCxnSpPr>
          <p:nvPr/>
        </p:nvCxnSpPr>
        <p:spPr>
          <a:xfrm flipH="1">
            <a:off x="1115092" y="2883503"/>
            <a:ext cx="0" cy="889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1007080" y="3772861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7" name="TextBox 16"/>
          <p:cNvSpPr txBox="1"/>
          <p:nvPr/>
        </p:nvSpPr>
        <p:spPr>
          <a:xfrm>
            <a:off x="759308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1"/>
                </a:solidFill>
              </a:rPr>
              <a:t>2000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59849" y="4476679"/>
            <a:ext cx="986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24" idx="2"/>
          </p:cNvCxnSpPr>
          <p:nvPr/>
        </p:nvCxnSpPr>
        <p:spPr>
          <a:xfrm>
            <a:off x="1223104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2091498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8" idx="4"/>
            <a:endCxn id="26" idx="0"/>
          </p:cNvCxnSpPr>
          <p:nvPr/>
        </p:nvCxnSpPr>
        <p:spPr>
          <a:xfrm flipH="1">
            <a:off x="2494568" y="1299372"/>
            <a:ext cx="1" cy="90843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 bwMode="auto">
          <a:xfrm>
            <a:off x="2386556" y="2437645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5" name="Donut 24"/>
          <p:cNvSpPr/>
          <p:nvPr/>
        </p:nvSpPr>
        <p:spPr bwMode="auto">
          <a:xfrm>
            <a:off x="2260542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6" name="Donut 25"/>
          <p:cNvSpPr/>
          <p:nvPr/>
        </p:nvSpPr>
        <p:spPr bwMode="auto">
          <a:xfrm>
            <a:off x="2156722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8" name="Oval 27"/>
          <p:cNvSpPr/>
          <p:nvPr/>
        </p:nvSpPr>
        <p:spPr bwMode="auto">
          <a:xfrm>
            <a:off x="2386557" y="1083348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9" name="TextBox 28"/>
          <p:cNvSpPr txBox="1"/>
          <p:nvPr/>
        </p:nvSpPr>
        <p:spPr>
          <a:xfrm>
            <a:off x="2138784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5"/>
                </a:solidFill>
              </a:rPr>
              <a:t>2003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38332" y="431269"/>
            <a:ext cx="168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3</a:t>
            </a:r>
            <a:r>
              <a:rPr lang="en-GB" altLang="ja-JP" sz="900" cap="all" baseline="30000"/>
              <a:t>rd</a:t>
            </a:r>
            <a:r>
              <a:rPr lang="en-GB" altLang="ja-JP" sz="900" cap="all"/>
              <a:t> generation unmanned machining system by intelligent robots (Robot Cell)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807894" y="411510"/>
            <a:ext cx="142061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94140" y="3993824"/>
            <a:ext cx="13500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Super heavy payload robot </a:t>
            </a:r>
            <a:br>
              <a:rPr lang="en-GB" altLang="ja-JP" sz="900" cap="all"/>
            </a:br>
            <a:r>
              <a:rPr lang="en-GB" altLang="ja-JP" sz="900" cap="all"/>
              <a:t>M-2000</a:t>
            </a:r>
            <a:r>
              <a:rPr lang="en-GB" altLang="ja-JP" sz="900" i="1">
                <a:latin typeface="Palatino Linotype" panose="02040502050505030304" pitchFamily="18" charset="0"/>
              </a:rPr>
              <a:t>i</a:t>
            </a:r>
            <a:r>
              <a:rPr lang="en-GB" altLang="ja-JP" sz="900" cap="all"/>
              <a:t>A</a:t>
            </a:r>
          </a:p>
        </p:txBody>
      </p:sp>
      <p:sp>
        <p:nvSpPr>
          <p:cNvPr id="58" name="Arc 57"/>
          <p:cNvSpPr/>
          <p:nvPr/>
        </p:nvSpPr>
        <p:spPr>
          <a:xfrm>
            <a:off x="3470974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 bwMode="auto">
          <a:xfrm>
            <a:off x="3766032" y="2437645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5" name="Donut 64"/>
          <p:cNvSpPr/>
          <p:nvPr/>
        </p:nvSpPr>
        <p:spPr bwMode="auto">
          <a:xfrm>
            <a:off x="3640018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6" name="Donut 65"/>
          <p:cNvSpPr/>
          <p:nvPr/>
        </p:nvSpPr>
        <p:spPr bwMode="auto">
          <a:xfrm>
            <a:off x="3536198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60" name="Straight Connector 59"/>
          <p:cNvCxnSpPr>
            <a:stCxn id="66" idx="4"/>
            <a:endCxn id="61" idx="0"/>
          </p:cNvCxnSpPr>
          <p:nvPr/>
        </p:nvCxnSpPr>
        <p:spPr>
          <a:xfrm flipH="1">
            <a:off x="3874044" y="2883503"/>
            <a:ext cx="0" cy="88935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 bwMode="auto">
          <a:xfrm>
            <a:off x="3766032" y="3772861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2" name="TextBox 61"/>
          <p:cNvSpPr txBox="1"/>
          <p:nvPr/>
        </p:nvSpPr>
        <p:spPr>
          <a:xfrm>
            <a:off x="3518260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3C3C3C"/>
                </a:solidFill>
              </a:rPr>
              <a:t>2008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387679" y="4480663"/>
            <a:ext cx="98601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1" name="Arc 70"/>
          <p:cNvSpPr/>
          <p:nvPr/>
        </p:nvSpPr>
        <p:spPr>
          <a:xfrm>
            <a:off x="4850450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72" name="Straight Connector 71"/>
          <p:cNvCxnSpPr>
            <a:stCxn id="74" idx="4"/>
            <a:endCxn id="80" idx="0"/>
          </p:cNvCxnSpPr>
          <p:nvPr/>
        </p:nvCxnSpPr>
        <p:spPr>
          <a:xfrm flipH="1">
            <a:off x="5253520" y="1299372"/>
            <a:ext cx="0" cy="90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 bwMode="auto">
          <a:xfrm>
            <a:off x="5145508" y="1083348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75" name="TextBox 74"/>
          <p:cNvSpPr txBox="1"/>
          <p:nvPr/>
        </p:nvSpPr>
        <p:spPr>
          <a:xfrm>
            <a:off x="4897736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FED100"/>
                </a:solidFill>
              </a:rPr>
              <a:t>2009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72047" y="745503"/>
            <a:ext cx="134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 err="1"/>
              <a:t>Genkotsu-robot</a:t>
            </a:r>
            <a:br>
              <a:rPr lang="en-GB" altLang="ja-JP" sz="900" cap="all" err="1"/>
            </a:br>
            <a:r>
              <a:rPr lang="en-GB" altLang="ja-JP" sz="900" cap="all" err="1"/>
              <a:t>M-1</a:t>
            </a:r>
            <a:r>
              <a:rPr lang="en-GB" altLang="ja-JP" sz="900" i="1">
                <a:latin typeface="Palatino Linotype" panose="02040502050505030304" pitchFamily="18" charset="0"/>
              </a:rPr>
              <a:t>i</a:t>
            </a:r>
            <a:r>
              <a:rPr lang="en-GB" altLang="ja-JP" sz="900" cap="all"/>
              <a:t>A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4648039" y="745503"/>
            <a:ext cx="11480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006859" y="4001422"/>
            <a:ext cx="149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Learning robot</a:t>
            </a:r>
            <a:br>
              <a:rPr lang="en-US" altLang="ja-JP" sz="900" cap="all"/>
            </a:br>
            <a:r>
              <a:rPr lang="en-US" altLang="ja-JP" sz="900" cap="all"/>
              <a:t>R-1000</a:t>
            </a:r>
            <a:r>
              <a:rPr lang="en-GB" altLang="ja-JP" sz="900" i="1">
                <a:latin typeface="Palatino Linotype" panose="02040502050505030304" pitchFamily="18" charset="0"/>
              </a:rPr>
              <a:t>i</a:t>
            </a:r>
            <a:r>
              <a:rPr lang="en-US" altLang="ja-JP" sz="900" cap="all"/>
              <a:t>A</a:t>
            </a:r>
          </a:p>
        </p:txBody>
      </p:sp>
      <p:sp>
        <p:nvSpPr>
          <p:cNvPr id="87" name="Arc 86"/>
          <p:cNvSpPr/>
          <p:nvPr/>
        </p:nvSpPr>
        <p:spPr>
          <a:xfrm>
            <a:off x="6229926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 bwMode="auto">
          <a:xfrm>
            <a:off x="6524984" y="2437645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4" name="Donut 93"/>
          <p:cNvSpPr/>
          <p:nvPr/>
        </p:nvSpPr>
        <p:spPr bwMode="auto">
          <a:xfrm>
            <a:off x="6398970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5" name="Donut 94"/>
          <p:cNvSpPr/>
          <p:nvPr/>
        </p:nvSpPr>
        <p:spPr bwMode="auto">
          <a:xfrm>
            <a:off x="6295150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89" name="Straight Connector 88"/>
          <p:cNvCxnSpPr>
            <a:stCxn id="95" idx="4"/>
            <a:endCxn id="90" idx="0"/>
          </p:cNvCxnSpPr>
          <p:nvPr/>
        </p:nvCxnSpPr>
        <p:spPr>
          <a:xfrm flipH="1">
            <a:off x="6632996" y="2883503"/>
            <a:ext cx="0" cy="889358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 bwMode="auto">
          <a:xfrm>
            <a:off x="6524984" y="3772861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1" name="TextBox 90"/>
          <p:cNvSpPr txBox="1"/>
          <p:nvPr/>
        </p:nvSpPr>
        <p:spPr>
          <a:xfrm>
            <a:off x="6277212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5"/>
                </a:solidFill>
              </a:rPr>
              <a:t>2011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084168" y="4371950"/>
            <a:ext cx="108012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7" name="Arc 96"/>
          <p:cNvSpPr/>
          <p:nvPr/>
        </p:nvSpPr>
        <p:spPr>
          <a:xfrm>
            <a:off x="7609404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98" name="Straight Connector 97"/>
          <p:cNvCxnSpPr>
            <a:stCxn id="100" idx="4"/>
            <a:endCxn id="106" idx="0"/>
          </p:cNvCxnSpPr>
          <p:nvPr/>
        </p:nvCxnSpPr>
        <p:spPr>
          <a:xfrm flipH="1">
            <a:off x="8012474" y="1299372"/>
            <a:ext cx="0" cy="9084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 bwMode="auto">
          <a:xfrm>
            <a:off x="7904462" y="2437645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5" name="Donut 104"/>
          <p:cNvSpPr/>
          <p:nvPr/>
        </p:nvSpPr>
        <p:spPr bwMode="auto">
          <a:xfrm>
            <a:off x="7778448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6" name="Donut 105"/>
          <p:cNvSpPr/>
          <p:nvPr/>
        </p:nvSpPr>
        <p:spPr bwMode="auto">
          <a:xfrm>
            <a:off x="7674628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0" name="Oval 99"/>
          <p:cNvSpPr/>
          <p:nvPr/>
        </p:nvSpPr>
        <p:spPr bwMode="auto">
          <a:xfrm>
            <a:off x="7904462" y="1083348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1" name="TextBox 100"/>
          <p:cNvSpPr txBox="1"/>
          <p:nvPr/>
        </p:nvSpPr>
        <p:spPr>
          <a:xfrm>
            <a:off x="7656690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3C3C3C"/>
                </a:solidFill>
              </a:rPr>
              <a:t>2012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395043" y="841918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3D area sensor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7474984" y="816617"/>
            <a:ext cx="105782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8" idx="6"/>
            <a:endCxn id="93" idx="2"/>
          </p:cNvCxnSpPr>
          <p:nvPr/>
        </p:nvCxnSpPr>
        <p:spPr>
          <a:xfrm>
            <a:off x="5361532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3" idx="6"/>
            <a:endCxn id="104" idx="2"/>
          </p:cNvCxnSpPr>
          <p:nvPr/>
        </p:nvCxnSpPr>
        <p:spPr>
          <a:xfrm>
            <a:off x="6741008" y="2545657"/>
            <a:ext cx="11634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 bwMode="auto">
          <a:xfrm>
            <a:off x="5145508" y="2437645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79" name="Donut 78"/>
          <p:cNvSpPr/>
          <p:nvPr/>
        </p:nvSpPr>
        <p:spPr bwMode="auto">
          <a:xfrm>
            <a:off x="5019494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80" name="Donut 79"/>
          <p:cNvSpPr/>
          <p:nvPr/>
        </p:nvSpPr>
        <p:spPr bwMode="auto">
          <a:xfrm>
            <a:off x="4915674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82" name="Picture 19" descr="R-2000iA"/>
          <p:cNvPicPr>
            <a:picLocks noChangeAspect="1" noChangeArrowheads="1"/>
          </p:cNvPicPr>
          <p:nvPr/>
        </p:nvPicPr>
        <p:blipFill>
          <a:blip r:embed="rId3"/>
          <a:srcRect l="27862" t="7008" r="11099" b="2849"/>
          <a:stretch>
            <a:fillRect/>
          </a:stretch>
        </p:blipFill>
        <p:spPr bwMode="auto">
          <a:xfrm>
            <a:off x="277938" y="3983161"/>
            <a:ext cx="458552" cy="49351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8" name="Picture 35"/>
          <p:cNvPicPr>
            <a:picLocks noChangeAspect="1" noChangeArrowheads="1"/>
          </p:cNvPicPr>
          <p:nvPr/>
        </p:nvPicPr>
        <p:blipFill>
          <a:blip r:embed="rId4"/>
          <a:srcRect l="13342" t="40000" r="24394"/>
          <a:stretch>
            <a:fillRect/>
          </a:stretch>
        </p:blipFill>
        <p:spPr bwMode="auto">
          <a:xfrm>
            <a:off x="859849" y="486913"/>
            <a:ext cx="832288" cy="53504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9" name="Picture 20" descr="大ロボJIMTOF2010写真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100000" l="508" r="992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482335" y="3960651"/>
            <a:ext cx="746177" cy="51602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0" name="Picture 48" descr="学習ロボット(2)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1532" y="3928375"/>
            <a:ext cx="570266" cy="580577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73" name="Group 40"/>
          <p:cNvGrpSpPr/>
          <p:nvPr/>
        </p:nvGrpSpPr>
        <p:grpSpPr>
          <a:xfrm>
            <a:off x="6766334" y="452647"/>
            <a:ext cx="682603" cy="727939"/>
            <a:chOff x="2846" y="890"/>
            <a:chExt cx="2551" cy="2948"/>
          </a:xfrm>
        </p:grpSpPr>
        <p:pic>
          <p:nvPicPr>
            <p:cNvPr id="83" name="Picture 41" descr="無題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846" y="1826"/>
              <a:ext cx="2501" cy="20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84" name="Picture 42" descr="Bin_Pick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AAC6F9"/>
                </a:clrFrom>
                <a:clrTo>
                  <a:srgbClr val="AAC6F9">
                    <a:alpha val="0"/>
                  </a:srgbClr>
                </a:clrTo>
              </a:clrChange>
            </a:blip>
            <a:srcRect r="3"/>
            <a:stretch>
              <a:fillRect/>
            </a:stretch>
          </p:blipFill>
          <p:spPr bwMode="auto">
            <a:xfrm>
              <a:off x="4340" y="890"/>
              <a:ext cx="1057" cy="12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pic>
        <p:nvPicPr>
          <p:cNvPr id="86" name="Picture 44" descr="M-1iA R2009002EA_修正_0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03" b="99580" l="6533" r="89950">
                        <a14:foregroundMark x1="70854" y1="75210" x2="70854" y2="75210"/>
                        <a14:foregroundMark x1="72864" y1="73529" x2="72864" y2="73529"/>
                        <a14:foregroundMark x1="76382" y1="68067" x2="76382" y2="68067"/>
                        <a14:foregroundMark x1="81407" y1="61765" x2="81407" y2="61765"/>
                        <a14:foregroundMark x1="73869" y1="71849" x2="73869" y2="71849"/>
                        <a14:foregroundMark x1="74874" y1="69748" x2="74874" y2="69748"/>
                        <a14:foregroundMark x1="87437" y1="52101" x2="87437" y2="52101"/>
                        <a14:foregroundMark x1="78894" y1="63445" x2="78894" y2="63445"/>
                        <a14:foregroundMark x1="60804" y1="91176" x2="60804" y2="91176"/>
                        <a14:foregroundMark x1="64322" y1="53361" x2="64322" y2="53361"/>
                        <a14:foregroundMark x1="63317" y1="62605" x2="63317" y2="62605"/>
                        <a14:foregroundMark x1="62312" y1="65966" x2="62312" y2="66387"/>
                        <a14:foregroundMark x1="78894" y1="44538" x2="78894" y2="44538"/>
                        <a14:foregroundMark x1="82412" y1="47059" x2="82412" y2="47059"/>
                        <a14:foregroundMark x1="85427" y1="50420" x2="85427" y2="50420"/>
                        <a14:foregroundMark x1="87437" y1="52101" x2="87437" y2="52101"/>
                        <a14:foregroundMark x1="83920" y1="48739" x2="83920" y2="48739"/>
                        <a14:foregroundMark x1="80905" y1="47059" x2="80905" y2="47059"/>
                        <a14:foregroundMark x1="78894" y1="44538" x2="78894" y2="44538"/>
                        <a14:foregroundMark x1="80905" y1="46218" x2="80905" y2="46218"/>
                        <a14:foregroundMark x1="58291" y1="80672" x2="58291" y2="80672"/>
                        <a14:foregroundMark x1="60302" y1="79412" x2="60302" y2="79412"/>
                        <a14:foregroundMark x1="54271" y1="64286" x2="54271" y2="64286"/>
                        <a14:foregroundMark x1="47236" y1="64286" x2="47236" y2="64286"/>
                        <a14:foregroundMark x1="49749" y1="73109" x2="49749" y2="73109"/>
                        <a14:foregroundMark x1="55779" y1="78992" x2="55779" y2="78992"/>
                        <a14:foregroundMark x1="55779" y1="65966" x2="55779" y2="65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947852" y="368851"/>
            <a:ext cx="599247" cy="719096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807806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8" grpId="0" animBg="1"/>
      <p:bldP spid="9" grpId="0" animBg="1"/>
      <p:bldP spid="10" grpId="0" animBg="1"/>
      <p:bldP spid="14" grpId="0" animBg="1"/>
      <p:bldP spid="17" grpId="0"/>
      <p:bldP spid="22" grpId="0" animBg="1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56" grpId="0"/>
      <p:bldP spid="58" grpId="0" animBg="1"/>
      <p:bldP spid="64" grpId="0" animBg="1"/>
      <p:bldP spid="65" grpId="0" animBg="1"/>
      <p:bldP spid="66" grpId="0" animBg="1"/>
      <p:bldP spid="61" grpId="0" animBg="1"/>
      <p:bldP spid="62" grpId="0"/>
      <p:bldP spid="71" grpId="0" animBg="1"/>
      <p:bldP spid="74" grpId="0" animBg="1"/>
      <p:bldP spid="75" grpId="0"/>
      <p:bldP spid="76" grpId="0"/>
      <p:bldP spid="85" grpId="0"/>
      <p:bldP spid="87" grpId="0" animBg="1"/>
      <p:bldP spid="93" grpId="0" animBg="1"/>
      <p:bldP spid="94" grpId="0" animBg="1"/>
      <p:bldP spid="95" grpId="0" animBg="1"/>
      <p:bldP spid="90" grpId="0" animBg="1"/>
      <p:bldP spid="91" grpId="0"/>
      <p:bldP spid="97" grpId="0" animBg="1"/>
      <p:bldP spid="104" grpId="0" animBg="1"/>
      <p:bldP spid="105" grpId="0" animBg="1"/>
      <p:bldP spid="106" grpId="0" animBg="1"/>
      <p:bldP spid="100" grpId="0" animBg="1"/>
      <p:bldP spid="101" grpId="0"/>
      <p:bldP spid="102" grpId="0"/>
      <p:bldP spid="78" grpId="0" animBg="1"/>
      <p:bldP spid="79" grpId="0" animBg="1"/>
      <p:bldP spid="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207963" y="217488"/>
            <a:ext cx="8712200" cy="4708525"/>
          </a:xfrm>
        </p:spPr>
        <p:txBody>
          <a:bodyPr/>
          <a:lstStyle/>
          <a:p>
            <a:endParaRPr lang="en-GB"/>
          </a:p>
        </p:txBody>
      </p:sp>
      <p:cxnSp>
        <p:nvCxnSpPr>
          <p:cNvPr id="67" name="Straight Connector 66"/>
          <p:cNvCxnSpPr>
            <a:stCxn id="24" idx="6"/>
            <a:endCxn id="64" idx="2"/>
          </p:cNvCxnSpPr>
          <p:nvPr/>
        </p:nvCxnSpPr>
        <p:spPr>
          <a:xfrm>
            <a:off x="2602580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7" name="Straight Connector 6"/>
          <p:cNvCxnSpPr>
            <a:endCxn id="8" idx="2"/>
          </p:cNvCxnSpPr>
          <p:nvPr/>
        </p:nvCxnSpPr>
        <p:spPr>
          <a:xfrm>
            <a:off x="129082" y="2545657"/>
            <a:ext cx="8779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5603" y="3989874"/>
            <a:ext cx="13578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Collaborative Robot </a:t>
            </a:r>
            <a:br>
              <a:rPr lang="en-US" altLang="ja-JP" sz="900" cap="all"/>
            </a:br>
            <a:r>
              <a:rPr lang="en-US" altLang="ja-JP" sz="900" cap="all"/>
              <a:t>CR Series</a:t>
            </a:r>
          </a:p>
        </p:txBody>
      </p:sp>
      <p:sp>
        <p:nvSpPr>
          <p:cNvPr id="16" name="Arc 15"/>
          <p:cNvSpPr/>
          <p:nvPr/>
        </p:nvSpPr>
        <p:spPr>
          <a:xfrm>
            <a:off x="712022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1007080" y="2437645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9" name="Donut 8"/>
          <p:cNvSpPr/>
          <p:nvPr/>
        </p:nvSpPr>
        <p:spPr bwMode="auto">
          <a:xfrm>
            <a:off x="881066" y="2311631"/>
            <a:ext cx="468052" cy="468052"/>
          </a:xfrm>
          <a:prstGeom prst="donut">
            <a:avLst>
              <a:gd name="adj" fmla="val 1729"/>
            </a:avLst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0" name="Donut 9"/>
          <p:cNvSpPr/>
          <p:nvPr/>
        </p:nvSpPr>
        <p:spPr bwMode="auto">
          <a:xfrm>
            <a:off x="777246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11" name="Straight Connector 10"/>
          <p:cNvCxnSpPr>
            <a:stCxn id="10" idx="4"/>
            <a:endCxn id="14" idx="0"/>
          </p:cNvCxnSpPr>
          <p:nvPr/>
        </p:nvCxnSpPr>
        <p:spPr>
          <a:xfrm flipH="1">
            <a:off x="1115092" y="2883503"/>
            <a:ext cx="0" cy="889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1007080" y="3772861"/>
            <a:ext cx="216024" cy="216024"/>
          </a:xfrm>
          <a:prstGeom prst="ellipse">
            <a:avLst/>
          </a:prstGeom>
          <a:solidFill>
            <a:srgbClr val="FED5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17" name="TextBox 16"/>
          <p:cNvSpPr txBox="1"/>
          <p:nvPr/>
        </p:nvSpPr>
        <p:spPr>
          <a:xfrm>
            <a:off x="759308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1"/>
                </a:solidFill>
              </a:rPr>
              <a:t>2015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59308" y="4510862"/>
            <a:ext cx="10809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24" idx="2"/>
          </p:cNvCxnSpPr>
          <p:nvPr/>
        </p:nvCxnSpPr>
        <p:spPr>
          <a:xfrm>
            <a:off x="1223104" y="2545657"/>
            <a:ext cx="11634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2091498" y="2142587"/>
            <a:ext cx="806140" cy="806140"/>
          </a:xfrm>
          <a:prstGeom prst="arc">
            <a:avLst>
              <a:gd name="adj1" fmla="val 10831345"/>
              <a:gd name="adj2" fmla="val 1623041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8" idx="4"/>
            <a:endCxn id="26" idx="0"/>
          </p:cNvCxnSpPr>
          <p:nvPr/>
        </p:nvCxnSpPr>
        <p:spPr>
          <a:xfrm flipH="1">
            <a:off x="2494568" y="1299372"/>
            <a:ext cx="1" cy="90843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 bwMode="auto">
          <a:xfrm>
            <a:off x="2386556" y="2437645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5" name="Donut 24"/>
          <p:cNvSpPr/>
          <p:nvPr/>
        </p:nvSpPr>
        <p:spPr bwMode="auto">
          <a:xfrm>
            <a:off x="2260542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6" name="Donut 25"/>
          <p:cNvSpPr/>
          <p:nvPr/>
        </p:nvSpPr>
        <p:spPr bwMode="auto">
          <a:xfrm>
            <a:off x="2156722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8" name="Oval 27"/>
          <p:cNvSpPr/>
          <p:nvPr/>
        </p:nvSpPr>
        <p:spPr bwMode="auto">
          <a:xfrm>
            <a:off x="2386557" y="1083348"/>
            <a:ext cx="216024" cy="2160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9" name="TextBox 28"/>
          <p:cNvSpPr txBox="1"/>
          <p:nvPr/>
        </p:nvSpPr>
        <p:spPr>
          <a:xfrm>
            <a:off x="2138784" y="2878832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accent5"/>
                </a:solidFill>
              </a:rPr>
              <a:t>2017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8857" y="706645"/>
            <a:ext cx="117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900" cap="all"/>
              <a:t>SCARA Robot</a:t>
            </a:r>
          </a:p>
          <a:p>
            <a:r>
              <a:rPr lang="en-GB" altLang="ja-JP" sz="900" cap="all"/>
              <a:t>SR-3</a:t>
            </a:r>
            <a:r>
              <a:rPr lang="en-GB" altLang="ja-JP" sz="900" i="1">
                <a:latin typeface="Palatino Linotype" panose="02040502050505030304" pitchFamily="18" charset="0"/>
              </a:rPr>
              <a:t>i</a:t>
            </a:r>
            <a:r>
              <a:rPr lang="en-GB" altLang="ja-JP" sz="900" cap="all"/>
              <a:t>A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038149" y="706645"/>
            <a:ext cx="859489" cy="81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488320" y="4000247"/>
            <a:ext cx="12798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cap="all"/>
              <a:t>Collaborative </a:t>
            </a:r>
            <a:br>
              <a:rPr lang="en-US" altLang="ja-JP" sz="900" cap="all"/>
            </a:br>
            <a:r>
              <a:rPr lang="en-US" altLang="ja-JP" sz="900" cap="all"/>
              <a:t>Robot </a:t>
            </a:r>
            <a:br>
              <a:rPr lang="en-US" altLang="ja-JP" sz="900" cap="all"/>
            </a:br>
            <a:r>
              <a:rPr lang="en-US" altLang="ja-JP" sz="900" cap="all"/>
              <a:t>CRX Series</a:t>
            </a:r>
          </a:p>
        </p:txBody>
      </p:sp>
      <p:sp>
        <p:nvSpPr>
          <p:cNvPr id="58" name="Arc 57"/>
          <p:cNvSpPr/>
          <p:nvPr/>
        </p:nvSpPr>
        <p:spPr>
          <a:xfrm>
            <a:off x="3470974" y="2142587"/>
            <a:ext cx="806140" cy="806140"/>
          </a:xfrm>
          <a:prstGeom prst="arc">
            <a:avLst>
              <a:gd name="adj1" fmla="val 5404316"/>
              <a:gd name="adj2" fmla="val 108245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282828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 bwMode="auto">
          <a:xfrm>
            <a:off x="3766032" y="2437645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5" name="Donut 64"/>
          <p:cNvSpPr/>
          <p:nvPr/>
        </p:nvSpPr>
        <p:spPr bwMode="auto">
          <a:xfrm>
            <a:off x="3640018" y="2311631"/>
            <a:ext cx="468052" cy="468052"/>
          </a:xfrm>
          <a:prstGeom prst="donut">
            <a:avLst>
              <a:gd name="adj" fmla="val 172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6" name="Donut 65"/>
          <p:cNvSpPr/>
          <p:nvPr/>
        </p:nvSpPr>
        <p:spPr bwMode="auto">
          <a:xfrm>
            <a:off x="3536198" y="2207811"/>
            <a:ext cx="675692" cy="675692"/>
          </a:xfrm>
          <a:prstGeom prst="donut">
            <a:avLst>
              <a:gd name="adj" fmla="val 1438"/>
            </a:avLst>
          </a:prstGeom>
          <a:solidFill>
            <a:srgbClr val="9C9C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cxnSp>
        <p:nvCxnSpPr>
          <p:cNvPr id="60" name="Straight Connector 59"/>
          <p:cNvCxnSpPr>
            <a:stCxn id="66" idx="4"/>
            <a:endCxn id="61" idx="0"/>
          </p:cNvCxnSpPr>
          <p:nvPr/>
        </p:nvCxnSpPr>
        <p:spPr>
          <a:xfrm flipH="1">
            <a:off x="3874044" y="2883503"/>
            <a:ext cx="0" cy="88935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 bwMode="auto">
          <a:xfrm>
            <a:off x="3766032" y="3772861"/>
            <a:ext cx="216024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62" name="TextBox 61"/>
          <p:cNvSpPr txBox="1"/>
          <p:nvPr/>
        </p:nvSpPr>
        <p:spPr>
          <a:xfrm>
            <a:off x="3518260" y="1875191"/>
            <a:ext cx="71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3C3C3C"/>
                </a:solidFill>
              </a:rPr>
              <a:t>2020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578746" y="4511182"/>
            <a:ext cx="93610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50450" y="2360991"/>
            <a:ext cx="374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The success story continues!</a:t>
            </a:r>
          </a:p>
        </p:txBody>
      </p:sp>
      <p:pic>
        <p:nvPicPr>
          <p:cNvPr id="35" name="図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7145" y="446646"/>
            <a:ext cx="617217" cy="6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1520" y="3795903"/>
            <a:ext cx="472404" cy="72006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1" name="図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05" y="3795935"/>
            <a:ext cx="535077" cy="8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4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8" grpId="0" animBg="1"/>
      <p:bldP spid="9" grpId="0" animBg="1"/>
      <p:bldP spid="10" grpId="0" animBg="1"/>
      <p:bldP spid="14" grpId="0" animBg="1"/>
      <p:bldP spid="17" grpId="0"/>
      <p:bldP spid="22" grpId="0" animBg="1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56" grpId="0"/>
      <p:bldP spid="58" grpId="0" animBg="1"/>
      <p:bldP spid="64" grpId="0" animBg="1"/>
      <p:bldP spid="65" grpId="0" animBg="1"/>
      <p:bldP spid="66" grpId="0" animBg="1"/>
      <p:bldP spid="61" grpId="0" animBg="1"/>
      <p:bldP spid="6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9C8DD-8C43-2225-8997-5CDEAEC9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42EAE-A020-8C0D-C38D-48E68C494A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5120" y="213835"/>
            <a:ext cx="4240938" cy="2306165"/>
          </a:xfrm>
        </p:spPr>
        <p:txBody>
          <a:bodyPr>
            <a:normAutofit/>
          </a:bodyPr>
          <a:lstStyle/>
          <a:p>
            <a:r>
              <a:rPr lang="en-GB" dirty="0"/>
              <a:t>Technical advancements in Robotics</a:t>
            </a:r>
          </a:p>
        </p:txBody>
      </p:sp>
      <p:pic>
        <p:nvPicPr>
          <p:cNvPr id="6146" name="Picture 2" descr="Composite image. 3D Vision Sensor.">
            <a:extLst>
              <a:ext uri="{FF2B5EF4-FFF2-40B4-BE49-F238E27FC236}">
                <a16:creationId xmlns:a16="http://schemas.microsoft.com/office/drawing/2014/main" id="{EA0DEF13-1837-78A8-386B-5021DB1D6024}"/>
              </a:ext>
            </a:extLst>
          </p:cNvPr>
          <p:cNvPicPr>
            <a:picLocks noGrp="1" noChangeAspect="1" noChangeArrowheads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1" b="8943"/>
          <a:stretch/>
        </p:blipFill>
        <p:spPr bwMode="auto">
          <a:xfrm>
            <a:off x="4564058" y="215999"/>
            <a:ext cx="4363941" cy="230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2FE06-6F9C-0FAD-06BC-035F6B4AD8F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</p:spPr>
        <p:txBody>
          <a:bodyPr>
            <a:normAutofit/>
          </a:bodyPr>
          <a:lstStyle/>
          <a:p>
            <a:r>
              <a:rPr lang="en-GB" sz="1600" dirty="0"/>
              <a:t>-Vision Systems</a:t>
            </a:r>
          </a:p>
          <a:p>
            <a:r>
              <a:rPr lang="en-GB" sz="1600" dirty="0"/>
              <a:t>	-Machine learning </a:t>
            </a:r>
          </a:p>
          <a:p>
            <a:r>
              <a:rPr lang="en-GB" sz="1600" dirty="0"/>
              <a:t>	-Part recognition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8972CD-A216-228C-918E-BC0B3E0E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48" y="2769696"/>
            <a:ext cx="435804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95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66DAF-F28B-72EE-C382-D1FFF7B0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1EA13-D382-B4C1-5605-F037266D4B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5120" y="213835"/>
            <a:ext cx="4240938" cy="2306165"/>
          </a:xfrm>
        </p:spPr>
        <p:txBody>
          <a:bodyPr>
            <a:normAutofit/>
          </a:bodyPr>
          <a:lstStyle/>
          <a:p>
            <a:r>
              <a:rPr lang="en-GB" dirty="0"/>
              <a:t>Technical advancements in Robotics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A3ABE4-3803-FA6F-52D0-668A59F209C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</p:spPr>
        <p:txBody>
          <a:bodyPr>
            <a:normAutofit/>
          </a:bodyPr>
          <a:lstStyle/>
          <a:p>
            <a:r>
              <a:rPr lang="en-GB" sz="1600" dirty="0"/>
              <a:t>-Simulations</a:t>
            </a:r>
          </a:p>
          <a:p>
            <a:r>
              <a:rPr lang="en-GB" sz="1600" dirty="0"/>
              <a:t>-Digital twin </a:t>
            </a:r>
          </a:p>
          <a:p>
            <a:r>
              <a:rPr lang="en-GB" sz="1600" dirty="0"/>
              <a:t>-Derisking</a:t>
            </a:r>
          </a:p>
          <a:p>
            <a:endParaRPr lang="en-GB" sz="1600" dirty="0"/>
          </a:p>
        </p:txBody>
      </p:sp>
      <p:pic>
        <p:nvPicPr>
          <p:cNvPr id="6148" name="Picture 4" descr="ROBOGUIDE is the leading offline programming robot simulation software for FANUC robots. ">
            <a:extLst>
              <a:ext uri="{FF2B5EF4-FFF2-40B4-BE49-F238E27FC236}">
                <a16:creationId xmlns:a16="http://schemas.microsoft.com/office/drawing/2014/main" id="{B604AA83-F5D4-A243-A9F1-2A5E58823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9" r="1" b="1"/>
          <a:stretch/>
        </p:blipFill>
        <p:spPr bwMode="auto">
          <a:xfrm>
            <a:off x="4708483" y="2627999"/>
            <a:ext cx="4219516" cy="22969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8C9BEEC-7DB3-2B8F-3823-ADC55A45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83" y="220539"/>
            <a:ext cx="4104456" cy="22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512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85064-BF9F-B51B-7EC5-C48061F1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828BF-9FB9-55E0-A4D4-411A4CD58E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5120" y="213835"/>
            <a:ext cx="4240938" cy="2306165"/>
          </a:xfrm>
        </p:spPr>
        <p:txBody>
          <a:bodyPr>
            <a:normAutofit/>
          </a:bodyPr>
          <a:lstStyle/>
          <a:p>
            <a:r>
              <a:rPr lang="en-GB" dirty="0"/>
              <a:t>Technical advancements in Robotics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3F35BB-C985-743B-973C-740E7690773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27999"/>
            <a:ext cx="4240938" cy="2296902"/>
          </a:xfrm>
        </p:spPr>
        <p:txBody>
          <a:bodyPr>
            <a:normAutofit/>
          </a:bodyPr>
          <a:lstStyle/>
          <a:p>
            <a:r>
              <a:rPr lang="en-GB" sz="1600" dirty="0"/>
              <a:t>-High accuracy Robots </a:t>
            </a:r>
          </a:p>
          <a:p>
            <a:r>
              <a:rPr lang="en-GB" sz="1600" dirty="0"/>
              <a:t>	-Aerospace</a:t>
            </a:r>
          </a:p>
          <a:p>
            <a:r>
              <a:rPr lang="en-GB" sz="1600" dirty="0"/>
              <a:t>	-Drilling</a:t>
            </a:r>
          </a:p>
          <a:p>
            <a:r>
              <a:rPr lang="en-GB" sz="1600" dirty="0"/>
              <a:t>	-Cutting </a:t>
            </a:r>
          </a:p>
        </p:txBody>
      </p:sp>
      <p:pic>
        <p:nvPicPr>
          <p:cNvPr id="3074" name="Picture 2" descr="The FANUC R-2000/190-20C is a 6-axis articulated arm robot ideally suited for high accuracy machining applications.">
            <a:extLst>
              <a:ext uri="{FF2B5EF4-FFF2-40B4-BE49-F238E27FC236}">
                <a16:creationId xmlns:a16="http://schemas.microsoft.com/office/drawing/2014/main" id="{0189D247-B5A9-7756-1AAC-22BCB4AA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103"/>
            <a:ext cx="3843264" cy="22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0CD0905-C2FB-39FE-2116-75E87BC0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3147"/>
            <a:ext cx="3926210" cy="21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085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B5D9-8B34-0BD2-41FD-4B660218A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2ACB1-958C-7B93-66BE-0F90888ABF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5120" y="213835"/>
            <a:ext cx="4240938" cy="2306165"/>
          </a:xfrm>
        </p:spPr>
        <p:txBody>
          <a:bodyPr>
            <a:normAutofit/>
          </a:bodyPr>
          <a:lstStyle/>
          <a:p>
            <a:r>
              <a:rPr lang="en-GB" dirty="0"/>
              <a:t>Technical advancements in Robotics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821669-F3FD-E572-296A-62B451721B0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120" y="2662355"/>
            <a:ext cx="4240938" cy="2296902"/>
          </a:xfrm>
        </p:spPr>
        <p:txBody>
          <a:bodyPr>
            <a:normAutofit/>
          </a:bodyPr>
          <a:lstStyle/>
          <a:p>
            <a:r>
              <a:rPr lang="en-GB" sz="1600" dirty="0"/>
              <a:t>-Communications, safety and best practice </a:t>
            </a:r>
          </a:p>
          <a:p>
            <a:r>
              <a:rPr lang="en-GB" sz="1600" dirty="0"/>
              <a:t>	 </a:t>
            </a:r>
          </a:p>
        </p:txBody>
      </p:sp>
      <p:pic>
        <p:nvPicPr>
          <p:cNvPr id="4098" name="Picture 2" descr="WHAT IS THE DIFFERENCE BETWEEN PROFIBUS AND PROFINET? - RealPars">
            <a:extLst>
              <a:ext uri="{FF2B5EF4-FFF2-40B4-BE49-F238E27FC236}">
                <a16:creationId xmlns:a16="http://schemas.microsoft.com/office/drawing/2014/main" id="{9F622728-6194-653D-17C7-73A76D27C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50" y="2627998"/>
            <a:ext cx="4188868" cy="22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fe Robotics Area Protection - Safety systems | SICK">
            <a:extLst>
              <a:ext uri="{FF2B5EF4-FFF2-40B4-BE49-F238E27FC236}">
                <a16:creationId xmlns:a16="http://schemas.microsoft.com/office/drawing/2014/main" id="{FA30DF5D-F753-3640-FE23-63BC037B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50" y="188444"/>
            <a:ext cx="4188868" cy="22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758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7501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8D03508C-2A42-C795-91DD-E08CFE5A5E2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7252" t="20032" r="17252" b="23323"/>
          <a:stretch>
            <a:fillRect/>
          </a:stretch>
        </p:blipFill>
        <p:spPr>
          <a:xfrm>
            <a:off x="215900" y="215900"/>
            <a:ext cx="8712200" cy="4708525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FANUC?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8"/>
          </p:nvPr>
        </p:nvSpPr>
        <p:spPr>
          <a:xfrm>
            <a:off x="215899" y="1994098"/>
            <a:ext cx="8712201" cy="1152128"/>
          </a:xfrm>
        </p:spPr>
        <p:txBody>
          <a:bodyPr/>
          <a:lstStyle/>
          <a:p>
            <a:r>
              <a:rPr lang="en-GB" dirty="0"/>
              <a:t>Who are  </a:t>
            </a:r>
            <a:r>
              <a:rPr lang="en-GB" dirty="0">
                <a:solidFill>
                  <a:schemeClr val="tx1"/>
                </a:solidFill>
              </a:rPr>
              <a:t>Fanuc?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0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achines in a room&#10;&#10;Description automatically generated">
            <a:extLst>
              <a:ext uri="{FF2B5EF4-FFF2-40B4-BE49-F238E27FC236}">
                <a16:creationId xmlns:a16="http://schemas.microsoft.com/office/drawing/2014/main" id="{8E583EE3-78B6-FFED-CDAB-D9F559F53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1" y="230209"/>
            <a:ext cx="8774914" cy="4683084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282828"/>
                </a:solidFill>
              </a:rPr>
              <a:t>We come from a very special place – Facts</a:t>
            </a:r>
          </a:p>
        </p:txBody>
      </p:sp>
      <p:grpSp>
        <p:nvGrpSpPr>
          <p:cNvPr id="14" name="Gruppierung 6"/>
          <p:cNvGrpSpPr/>
          <p:nvPr/>
        </p:nvGrpSpPr>
        <p:grpSpPr>
          <a:xfrm>
            <a:off x="443868" y="462977"/>
            <a:ext cx="3480059" cy="1316683"/>
            <a:chOff x="6306712" y="619175"/>
            <a:chExt cx="1658539" cy="505517"/>
          </a:xfrm>
        </p:grpSpPr>
        <p:sp>
          <p:nvSpPr>
            <p:cNvPr id="17" name="Eine Ecke des Rechtecks schneiden 7"/>
            <p:cNvSpPr/>
            <p:nvPr/>
          </p:nvSpPr>
          <p:spPr bwMode="auto">
            <a:xfrm flipV="1">
              <a:off x="6306712" y="625931"/>
              <a:ext cx="1658539" cy="473679"/>
            </a:xfrm>
            <a:prstGeom prst="snip1Rect">
              <a:avLst>
                <a:gd name="adj" fmla="val 29505"/>
              </a:avLst>
            </a:prstGeom>
            <a:solidFill>
              <a:srgbClr val="FED51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1080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0" lang="en-GB" sz="1200" b="1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9" name="Rechteck 11"/>
            <p:cNvSpPr/>
            <p:nvPr/>
          </p:nvSpPr>
          <p:spPr>
            <a:xfrm>
              <a:off x="6313715" y="619175"/>
              <a:ext cx="1651536" cy="505517"/>
            </a:xfrm>
            <a:prstGeom prst="rect">
              <a:avLst/>
            </a:prstGeom>
          </p:spPr>
          <p:txBody>
            <a:bodyPr wrap="square" lIns="180000" tIns="180000" rIns="180000" bIns="180000" anchor="t" anchorCtr="0">
              <a:no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2500" b="1"/>
                <a:t>FANUC Products</a:t>
              </a:r>
              <a:endParaRPr lang="en-US" sz="2500" b="1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52918" y="3796077"/>
            <a:ext cx="288032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WIRE-CUT ELECTRIC DISCHARGE MACHINES</a:t>
            </a:r>
          </a:p>
          <a:p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VERTICAL MACHINING CENTRES</a:t>
            </a:r>
          </a:p>
          <a:p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INJECTION MOULDING MACHINES</a:t>
            </a:r>
            <a:endParaRPr lang="en-GB" sz="100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  <a:p>
            <a:endParaRPr lang="en-GB" sz="100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755576" y="3835651"/>
            <a:ext cx="2019300" cy="1419225"/>
          </a:xfrm>
        </p:spPr>
        <p:txBody>
          <a:bodyPr tIns="0" numCol="1"/>
          <a:lstStyle/>
          <a:p>
            <a:pPr algn="l">
              <a:buNone/>
            </a:pPr>
            <a:r>
              <a:rPr lang="de-DE" sz="1000" b="0" i="0" u="none" baseline="0">
                <a:solidFill>
                  <a:srgbClr val="3E3E3E"/>
                </a:solidFill>
                <a:latin typeface="Arial"/>
              </a:rPr>
              <a:t>CNC CONTROLS </a:t>
            </a:r>
          </a:p>
          <a:p>
            <a:pPr algn="l">
              <a:buNone/>
            </a:pPr>
            <a:r>
              <a:rPr lang="de-DE" sz="1000" b="0" i="0" u="none" baseline="0">
                <a:solidFill>
                  <a:srgbClr val="3E3E3E"/>
                </a:solidFill>
                <a:latin typeface="Arial"/>
              </a:rPr>
              <a:t>SERVO MOTORS</a:t>
            </a:r>
          </a:p>
          <a:p>
            <a:pPr algn="l"/>
            <a:r>
              <a:rPr lang="fr-FR" sz="1000" b="0" i="0" u="none" baseline="0">
                <a:solidFill>
                  <a:srgbClr val="3E3E3E"/>
                </a:solidFill>
                <a:latin typeface="Arial"/>
              </a:rPr>
              <a:t>SERVO AMPLIFIERS</a:t>
            </a:r>
            <a:br>
              <a:rPr lang="fr-FR" sz="1000" b="0">
                <a:solidFill>
                  <a:srgbClr val="3E3E3E"/>
                </a:solidFill>
              </a:rPr>
            </a:br>
            <a:r>
              <a:rPr lang="fr-FR" sz="1000" b="0">
                <a:solidFill>
                  <a:srgbClr val="3E3E3E"/>
                </a:solidFill>
              </a:rPr>
              <a:t>LASER INTERFACE</a:t>
            </a:r>
            <a:endParaRPr lang="fr-FR" sz="1000" b="0" i="0" u="none" baseline="0">
              <a:solidFill>
                <a:srgbClr val="3E3E3E"/>
              </a:solidFill>
              <a:latin typeface="Arial"/>
            </a:endParaRPr>
          </a:p>
          <a:p>
            <a:pPr algn="l">
              <a:buNone/>
            </a:pPr>
            <a:br>
              <a:rPr lang="en-US"/>
            </a:br>
            <a:endParaRPr lang="fr-FR" sz="1000" b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None/>
            </a:pPr>
            <a:r>
              <a:rPr lang="en-US" sz="1000" b="0" i="0" u="none" baseline="0">
                <a:latin typeface="Arial"/>
              </a:rPr>
              <a:t>  </a:t>
            </a:r>
            <a:endParaRPr lang="de-DE" sz="1000" b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None/>
            </a:pPr>
            <a:r>
              <a:rPr lang="en-US" sz="1000" b="0" i="0" u="none" baseline="0">
                <a:latin typeface="Arial"/>
              </a:rPr>
              <a:t>  </a:t>
            </a:r>
            <a:endParaRPr lang="de-DE" sz="1000" b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None/>
            </a:pPr>
            <a:r>
              <a:rPr lang="en-US" sz="1000" b="0" i="0" u="none" baseline="0">
                <a:latin typeface="Arial"/>
              </a:rPr>
              <a:t>  </a:t>
            </a:r>
            <a:endParaRPr lang="en-GB" sz="1000" b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2627784" y="3821342"/>
            <a:ext cx="1728192" cy="1428925"/>
          </a:xfrm>
        </p:spPr>
        <p:txBody>
          <a:bodyPr tIns="0"/>
          <a:lstStyle/>
          <a:p>
            <a:pPr lvl="1" algn="l"/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INDUSTRIAL ROBOTS </a:t>
            </a:r>
          </a:p>
          <a:p>
            <a:pPr lvl="1" algn="l"/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COBOTS</a:t>
            </a:r>
          </a:p>
          <a:p>
            <a:pPr lvl="1" algn="l"/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ACCESSORIES</a:t>
            </a:r>
          </a:p>
          <a:p>
            <a:pPr lvl="1" algn="l"/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SOFTWARE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7421544" y="3796077"/>
            <a:ext cx="1326920" cy="1428925"/>
          </a:xfrm>
        </p:spPr>
        <p:txBody>
          <a:bodyPr tIns="0"/>
          <a:lstStyle/>
          <a:p>
            <a:pPr lvl="1" algn="l"/>
            <a:r>
              <a:rPr lang="en-GB" sz="1000">
                <a:solidFill>
                  <a:schemeClr val="tx1">
                    <a:lumMod val="90000"/>
                    <a:lumOff val="10000"/>
                  </a:schemeClr>
                </a:solidFill>
              </a:rPr>
              <a:t>INDUSTRIAL IOT SOLUTIONS</a:t>
            </a:r>
          </a:p>
        </p:txBody>
      </p:sp>
      <p:pic>
        <p:nvPicPr>
          <p:cNvPr id="4" name="図 151">
            <a:extLst>
              <a:ext uri="{FF2B5EF4-FFF2-40B4-BE49-F238E27FC236}">
                <a16:creationId xmlns:a16="http://schemas.microsoft.com/office/drawing/2014/main" id="{66E5EF1F-E260-5DCD-40DD-64E7FCEBF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859782"/>
            <a:ext cx="356121" cy="413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78511-99EE-B64A-CA34-04D6C261A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24" y="723816"/>
            <a:ext cx="775695" cy="19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DD5A6-7819-EC06-CAB2-65CFC10B6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48" y="539464"/>
            <a:ext cx="727961" cy="3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DC191-690E-A5E9-22DD-B9E1B411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B8908E35-1CA7-F6BE-8AFC-62537AF1251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7252" t="20032" r="17252" b="23323"/>
          <a:stretch>
            <a:fillRect/>
          </a:stretch>
        </p:blipFill>
        <p:spPr>
          <a:xfrm>
            <a:off x="215900" y="215900"/>
            <a:ext cx="8712200" cy="4708525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A74E9488-980E-8946-8C1B-A3B6FD71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FANUC?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9347E1-34EB-DEF3-1A66-89FBF76E35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5899" y="1994098"/>
            <a:ext cx="8712201" cy="1152128"/>
          </a:xfrm>
        </p:spPr>
        <p:txBody>
          <a:bodyPr/>
          <a:lstStyle/>
          <a:p>
            <a:r>
              <a:rPr lang="en-GB" dirty="0"/>
              <a:t>What is </a:t>
            </a:r>
            <a:r>
              <a:rPr lang="en-GB" dirty="0">
                <a:solidFill>
                  <a:schemeClr val="tx1"/>
                </a:solidFill>
              </a:rPr>
              <a:t>Automation?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9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6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 b="10006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7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r="13896"/>
          <a:stretch>
            <a:fillRect/>
          </a:stretch>
        </p:blipFill>
        <p:spPr/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Placeholder 2"/>
          <p:cNvPicPr>
            <a:picLocks noGrp="1" noChangeAspect="1"/>
          </p:cNvPicPr>
          <p:nvPr>
            <p:ph type="pic" sz="quarter" idx="6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4" r="171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9"/>
          <p:cNvPicPr>
            <a:picLocks noGrp="1" noChangeAspect="1"/>
          </p:cNvPicPr>
          <p:nvPr>
            <p:ph type="pic" sz="quarter" idx="6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8" r="17198"/>
          <a:stretch>
            <a:fillRect/>
          </a:stretch>
        </p:blipFill>
        <p:spPr/>
      </p:pic>
      <p:pic>
        <p:nvPicPr>
          <p:cNvPr id="23" name="Picture Placeholder 4"/>
          <p:cNvPicPr>
            <a:picLocks noGrp="1" noChangeAspect="1"/>
          </p:cNvPicPr>
          <p:nvPr>
            <p:ph type="pic" sz="quarter" idx="6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45" r="170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3032999" y="2147136"/>
            <a:ext cx="2880000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Loading &amp; Unloading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074155" y="2147136"/>
            <a:ext cx="2880000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Deburring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19515" y="4596102"/>
            <a:ext cx="2678486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 err="1"/>
              <a:t>PalletiSing</a:t>
            </a:r>
            <a:endParaRPr lang="en-GB" sz="1400" cap="all"/>
          </a:p>
        </p:txBody>
      </p:sp>
      <p:sp>
        <p:nvSpPr>
          <p:cNvPr id="27" name="Rectangle 26"/>
          <p:cNvSpPr/>
          <p:nvPr/>
        </p:nvSpPr>
        <p:spPr bwMode="auto">
          <a:xfrm>
            <a:off x="3025714" y="4603536"/>
            <a:ext cx="2887285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Packing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074155" y="4603536"/>
            <a:ext cx="2880000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Washing</a:t>
            </a:r>
          </a:p>
        </p:txBody>
      </p:sp>
      <p:pic>
        <p:nvPicPr>
          <p:cNvPr id="30" name="Picture Placeholder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61" r="21261"/>
          <a:stretch>
            <a:fillRect/>
          </a:stretch>
        </p:blipFill>
        <p:spPr>
          <a:xfrm>
            <a:off x="219515" y="199158"/>
            <a:ext cx="2678486" cy="2304000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31" name="Rectangle 30"/>
          <p:cNvSpPr/>
          <p:nvPr/>
        </p:nvSpPr>
        <p:spPr bwMode="auto">
          <a:xfrm>
            <a:off x="219515" y="2145347"/>
            <a:ext cx="2678486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Paint</a:t>
            </a:r>
          </a:p>
        </p:txBody>
      </p:sp>
    </p:spTree>
    <p:extLst>
      <p:ext uri="{BB962C8B-B14F-4D97-AF65-F5344CB8AC3E}">
        <p14:creationId xmlns:p14="http://schemas.microsoft.com/office/powerpoint/2010/main" val="30425399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92"/>
          <a:stretch>
            <a:fillRect/>
          </a:stretch>
        </p:blipFill>
        <p:spPr>
          <a:xfrm>
            <a:off x="209494" y="2629763"/>
            <a:ext cx="4232384" cy="2287400"/>
          </a:xfrm>
        </p:spPr>
      </p:pic>
      <p:pic>
        <p:nvPicPr>
          <p:cNvPr id="33" name="Picture Placeholder 15"/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8" r="1418"/>
          <a:stretch>
            <a:fillRect/>
          </a:stretch>
        </p:blipFill>
        <p:spPr>
          <a:xfrm>
            <a:off x="215900" y="215900"/>
            <a:ext cx="4235173" cy="2288906"/>
          </a:xfrm>
          <a:prstGeom prst="rect">
            <a:avLst/>
          </a:prstGeom>
          <a:solidFill>
            <a:srgbClr val="F2F2F2"/>
          </a:solidFill>
        </p:spPr>
      </p:pic>
      <p:pic>
        <p:nvPicPr>
          <p:cNvPr id="34" name="Picture Placeholder 3"/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" t="1" r="1327" b="-2259"/>
          <a:stretch>
            <a:fillRect/>
          </a:stretch>
        </p:blipFill>
        <p:spPr>
          <a:xfrm>
            <a:off x="4571900" y="215901"/>
            <a:ext cx="4353439" cy="2297906"/>
          </a:xfrm>
          <a:prstGeom prst="rect">
            <a:avLst/>
          </a:prstGeom>
        </p:spPr>
      </p:pic>
      <p:pic>
        <p:nvPicPr>
          <p:cNvPr id="35" name="Picture Placeholder 8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0" b="1850"/>
          <a:stretch>
            <a:fillRect/>
          </a:stretch>
        </p:blipFill>
        <p:spPr>
          <a:xfrm>
            <a:off x="4566069" y="2629763"/>
            <a:ext cx="4359270" cy="2296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Rectangle 24"/>
          <p:cNvSpPr/>
          <p:nvPr/>
        </p:nvSpPr>
        <p:spPr bwMode="auto">
          <a:xfrm>
            <a:off x="206217" y="2153806"/>
            <a:ext cx="4251483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Spot welding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4571900" y="2160950"/>
            <a:ext cx="4353439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Arc Welding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15900" y="4561496"/>
            <a:ext cx="4251483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Handling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1900" y="4564316"/>
            <a:ext cx="4353439" cy="360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cap="all"/>
              <a:t>Assembly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1203598"/>
            <a:ext cx="215900" cy="7920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9231587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How much does a Robot cost?</a:t>
            </a:r>
          </a:p>
        </p:txBody>
      </p:sp>
      <p:pic>
        <p:nvPicPr>
          <p:cNvPr id="2" name="Picture 6" descr="Intelligentes Pick-and-Place und Packen mit Robotern">
            <a:extLst>
              <a:ext uri="{FF2B5EF4-FFF2-40B4-BE49-F238E27FC236}">
                <a16:creationId xmlns:a16="http://schemas.microsoft.com/office/drawing/2014/main" id="{FDB87EB2-141B-6B56-7450-280E3676BB7E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1" y="2042264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613CE5-DFFE-0EFC-4A71-FF8886C070DB}"/>
              </a:ext>
            </a:extLst>
          </p:cNvPr>
          <p:cNvCxnSpPr/>
          <p:nvPr/>
        </p:nvCxnSpPr>
        <p:spPr>
          <a:xfrm>
            <a:off x="3131840" y="3003798"/>
            <a:ext cx="22322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The FANUC M-2000/1700F-47A is a heavy-duty robot designed for high-performance handling applications. ">
            <a:extLst>
              <a:ext uri="{FF2B5EF4-FFF2-40B4-BE49-F238E27FC236}">
                <a16:creationId xmlns:a16="http://schemas.microsoft.com/office/drawing/2014/main" id="{F7B8E846-CF2B-876F-9288-B921B72C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7126"/>
            <a:ext cx="3293633" cy="21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99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Hardware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Controls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Vision Systems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Integration into existing lines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Robot programming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PLC programming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value can then be added to the robots?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59E7BE1-E5B7-1AF9-7468-33C04693450C}"/>
              </a:ext>
            </a:extLst>
          </p:cNvPr>
          <p:cNvSpPr/>
          <p:nvPr/>
        </p:nvSpPr>
        <p:spPr>
          <a:xfrm>
            <a:off x="4499992" y="1241704"/>
            <a:ext cx="1080120" cy="367240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ECC7B-C663-3201-994D-5357DBA12EDB}"/>
              </a:ext>
            </a:extLst>
          </p:cNvPr>
          <p:cNvSpPr txBox="1"/>
          <p:nvPr/>
        </p:nvSpPr>
        <p:spPr>
          <a:xfrm>
            <a:off x="5724128" y="2893242"/>
            <a:ext cx="209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Careers</a:t>
            </a:r>
          </a:p>
        </p:txBody>
      </p:sp>
    </p:spTree>
    <p:extLst>
      <p:ext uri="{BB962C8B-B14F-4D97-AF65-F5344CB8AC3E}">
        <p14:creationId xmlns:p14="http://schemas.microsoft.com/office/powerpoint/2010/main" val="32649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4.10.14"/>
  <p:tag name="AS_TITLE" val="Aspose.Slides for .NET 4.0 Client Profile"/>
  <p:tag name="AS_VERSION" val="24.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Benutzerdefiniert 1">
      <a:dk1>
        <a:srgbClr val="282828"/>
      </a:dk1>
      <a:lt1>
        <a:sysClr val="window" lastClr="FFFFFF"/>
      </a:lt1>
      <a:dk2>
        <a:srgbClr val="3C3C3C"/>
      </a:dk2>
      <a:lt2>
        <a:srgbClr val="BFBFBF"/>
      </a:lt2>
      <a:accent1>
        <a:srgbClr val="FED100"/>
      </a:accent1>
      <a:accent2>
        <a:srgbClr val="A0A0A0"/>
      </a:accent2>
      <a:accent3>
        <a:srgbClr val="6E6E6E"/>
      </a:accent3>
      <a:accent4>
        <a:srgbClr val="505050"/>
      </a:accent4>
      <a:accent5>
        <a:srgbClr val="B71234"/>
      </a:accent5>
      <a:accent6>
        <a:srgbClr val="3C3C3C"/>
      </a:accent6>
      <a:hlink>
        <a:srgbClr val="5A6570"/>
      </a:hlink>
      <a:folHlink>
        <a:srgbClr val="C8C8C8"/>
      </a:folHlink>
    </a:clrScheme>
    <a:fontScheme name="Office Klassisch 2">
      <a:maj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ED51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z="2400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Benutzerdefiniert 1">
      <a:dk1>
        <a:srgbClr val="282828"/>
      </a:dk1>
      <a:lt1>
        <a:sysClr val="window" lastClr="FFFFFF"/>
      </a:lt1>
      <a:dk2>
        <a:srgbClr val="3C3C3C"/>
      </a:dk2>
      <a:lt2>
        <a:srgbClr val="BFBFBF"/>
      </a:lt2>
      <a:accent1>
        <a:srgbClr val="FED100"/>
      </a:accent1>
      <a:accent2>
        <a:srgbClr val="A0A0A0"/>
      </a:accent2>
      <a:accent3>
        <a:srgbClr val="6E6E6E"/>
      </a:accent3>
      <a:accent4>
        <a:srgbClr val="505050"/>
      </a:accent4>
      <a:accent5>
        <a:srgbClr val="B71234"/>
      </a:accent5>
      <a:accent6>
        <a:srgbClr val="3C3C3C"/>
      </a:accent6>
      <a:hlink>
        <a:srgbClr val="5A6570"/>
      </a:hlink>
      <a:folHlink>
        <a:srgbClr val="C8C8C8"/>
      </a:folHlink>
    </a:clrScheme>
    <a:fontScheme name="Office Klassisch 2">
      <a:maj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ED51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z="2400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Benutzerdefiniert 1">
      <a:dk1>
        <a:srgbClr val="282828"/>
      </a:dk1>
      <a:lt1>
        <a:sysClr val="window" lastClr="FFFFFF"/>
      </a:lt1>
      <a:dk2>
        <a:srgbClr val="3C3C3C"/>
      </a:dk2>
      <a:lt2>
        <a:srgbClr val="BFBFBF"/>
      </a:lt2>
      <a:accent1>
        <a:srgbClr val="FED100"/>
      </a:accent1>
      <a:accent2>
        <a:srgbClr val="A0A0A0"/>
      </a:accent2>
      <a:accent3>
        <a:srgbClr val="6E6E6E"/>
      </a:accent3>
      <a:accent4>
        <a:srgbClr val="505050"/>
      </a:accent4>
      <a:accent5>
        <a:srgbClr val="B71234"/>
      </a:accent5>
      <a:accent6>
        <a:srgbClr val="3C3C3C"/>
      </a:accent6>
      <a:hlink>
        <a:srgbClr val="5A6570"/>
      </a:hlink>
      <a:folHlink>
        <a:srgbClr val="C8C8C8"/>
      </a:folHlink>
    </a:clrScheme>
    <a:fontScheme name="Office Klassisch 2">
      <a:maj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ED51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z="2400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Benutzerdefiniert 1">
      <a:dk1>
        <a:srgbClr val="282828"/>
      </a:dk1>
      <a:lt1>
        <a:sysClr val="window" lastClr="FFFFFF"/>
      </a:lt1>
      <a:dk2>
        <a:srgbClr val="3C3C3C"/>
      </a:dk2>
      <a:lt2>
        <a:srgbClr val="BFBFBF"/>
      </a:lt2>
      <a:accent1>
        <a:srgbClr val="FED100"/>
      </a:accent1>
      <a:accent2>
        <a:srgbClr val="A0A0A0"/>
      </a:accent2>
      <a:accent3>
        <a:srgbClr val="6E6E6E"/>
      </a:accent3>
      <a:accent4>
        <a:srgbClr val="505050"/>
      </a:accent4>
      <a:accent5>
        <a:srgbClr val="B71234"/>
      </a:accent5>
      <a:accent6>
        <a:srgbClr val="3C3C3C"/>
      </a:accent6>
      <a:hlink>
        <a:srgbClr val="5A6570"/>
      </a:hlink>
      <a:folHlink>
        <a:srgbClr val="C8C8C8"/>
      </a:folHlink>
    </a:clrScheme>
    <a:fontScheme name="Office Klassisch 2">
      <a:maj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ED51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z="2400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On-screen Show (16:9)</PresentationFormat>
  <Paragraphs>211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Palatino Linotype</vt:lpstr>
      <vt:lpstr>Office Theme</vt:lpstr>
      <vt:lpstr>Office-Design</vt:lpstr>
      <vt:lpstr>Office-Design</vt:lpstr>
      <vt:lpstr>Office-Design</vt:lpstr>
      <vt:lpstr>Office-Design</vt:lpstr>
      <vt:lpstr>PowerPoint Presentation</vt:lpstr>
      <vt:lpstr>PowerPoint Presentation</vt:lpstr>
      <vt:lpstr>What is FANUC?</vt:lpstr>
      <vt:lpstr>We come from a very special place – Facts</vt:lpstr>
      <vt:lpstr>What is FANUC?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NFEC</dc:title>
  <dc:creator>Fisher, Dan (FANUC UK Limited)</dc:creator>
  <cp:lastModifiedBy>Fisher, Dan (FANUC UK Limited)</cp:lastModifiedBy>
  <cp:revision>18</cp:revision>
  <cp:lastPrinted>2025-02-26T14:29:15Z</cp:lastPrinted>
  <dcterms:created xsi:type="dcterms:W3CDTF">2025-02-26T14:29:15Z</dcterms:created>
  <dcterms:modified xsi:type="dcterms:W3CDTF">2025-03-12T10:11:54Z</dcterms:modified>
</cp:coreProperties>
</file>