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56" r:id="rId5"/>
    <p:sldId id="295" r:id="rId6"/>
    <p:sldId id="264" r:id="rId7"/>
    <p:sldId id="263" r:id="rId8"/>
    <p:sldId id="296" r:id="rId9"/>
    <p:sldId id="297" r:id="rId10"/>
    <p:sldId id="298" r:id="rId11"/>
    <p:sldId id="299" r:id="rId12"/>
    <p:sldId id="273" r:id="rId13"/>
  </p:sldIdLst>
  <p:sldSz cx="12192000" cy="6858000"/>
  <p:notesSz cx="6797675" cy="9926638"/>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00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BEACE2-0947-4D44-98EF-369718B62EE1}" v="69" dt="2021-09-10T08:39:01.9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6"/>
    <p:restoredTop sz="95858"/>
  </p:normalViewPr>
  <p:slideViewPr>
    <p:cSldViewPr snapToGrid="0" snapToObjects="1" showGuides="1">
      <p:cViewPr varScale="1">
        <p:scale>
          <a:sx n="68" d="100"/>
          <a:sy n="68" d="100"/>
        </p:scale>
        <p:origin x="798" y="-198"/>
      </p:cViewPr>
      <p:guideLst>
        <p:guide orient="horz" pos="2136"/>
        <p:guide pos="384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3.xml"/><Relationship Id="rId7" Type="http://schemas.openxmlformats.org/officeDocument/2006/relationships/slide" Target="slides/slide8.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6.xml"/><Relationship Id="rId5" Type="http://schemas.openxmlformats.org/officeDocument/2006/relationships/slide" Target="slides/slide5.xml"/><Relationship Id="rId4"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ard, Bryony" userId="69402e62-c85e-409e-ba5f-dba1cfa6b05d" providerId="ADAL" clId="{CABEACE2-0947-4D44-98EF-369718B62EE1}"/>
    <pc:docChg chg="undo custSel addSld delSld modSld sldOrd modNotesMaster">
      <pc:chgData name="Leonard, Bryony" userId="69402e62-c85e-409e-ba5f-dba1cfa6b05d" providerId="ADAL" clId="{CABEACE2-0947-4D44-98EF-369718B62EE1}" dt="2021-09-10T08:40:32.643" v="3641" actId="2711"/>
      <pc:docMkLst>
        <pc:docMk/>
      </pc:docMkLst>
      <pc:sldChg chg="del">
        <pc:chgData name="Leonard, Bryony" userId="69402e62-c85e-409e-ba5f-dba1cfa6b05d" providerId="ADAL" clId="{CABEACE2-0947-4D44-98EF-369718B62EE1}" dt="2021-09-03T14:16:47.736" v="0" actId="47"/>
        <pc:sldMkLst>
          <pc:docMk/>
          <pc:sldMk cId="0" sldId="261"/>
        </pc:sldMkLst>
      </pc:sldChg>
      <pc:sldChg chg="modSp mod">
        <pc:chgData name="Leonard, Bryony" userId="69402e62-c85e-409e-ba5f-dba1cfa6b05d" providerId="ADAL" clId="{CABEACE2-0947-4D44-98EF-369718B62EE1}" dt="2021-09-10T07:55:06.039" v="2165" actId="255"/>
        <pc:sldMkLst>
          <pc:docMk/>
          <pc:sldMk cId="0" sldId="263"/>
        </pc:sldMkLst>
        <pc:spChg chg="mod">
          <ac:chgData name="Leonard, Bryony" userId="69402e62-c85e-409e-ba5f-dba1cfa6b05d" providerId="ADAL" clId="{CABEACE2-0947-4D44-98EF-369718B62EE1}" dt="2021-09-10T07:55:06.039" v="2165" actId="255"/>
          <ac:spMkLst>
            <pc:docMk/>
            <pc:sldMk cId="0" sldId="263"/>
            <ac:spMk id="30722" creationId="{E92421A1-DBA1-F44D-9571-3FEE7B8557F7}"/>
          </ac:spMkLst>
        </pc:spChg>
      </pc:sldChg>
      <pc:sldChg chg="modSp">
        <pc:chgData name="Leonard, Bryony" userId="69402e62-c85e-409e-ba5f-dba1cfa6b05d" providerId="ADAL" clId="{CABEACE2-0947-4D44-98EF-369718B62EE1}" dt="2021-09-10T07:54:01.093" v="2145" actId="20577"/>
        <pc:sldMkLst>
          <pc:docMk/>
          <pc:sldMk cId="0" sldId="264"/>
        </pc:sldMkLst>
        <pc:graphicFrameChg chg="mod">
          <ac:chgData name="Leonard, Bryony" userId="69402e62-c85e-409e-ba5f-dba1cfa6b05d" providerId="ADAL" clId="{CABEACE2-0947-4D44-98EF-369718B62EE1}" dt="2021-09-10T07:54:01.093" v="2145" actId="20577"/>
          <ac:graphicFrameMkLst>
            <pc:docMk/>
            <pc:sldMk cId="0" sldId="264"/>
            <ac:graphicFrameMk id="4" creationId="{7DE8A6CA-804B-4FFB-ABCA-C68614683AF8}"/>
          </ac:graphicFrameMkLst>
        </pc:graphicFrameChg>
      </pc:sldChg>
      <pc:sldChg chg="del">
        <pc:chgData name="Leonard, Bryony" userId="69402e62-c85e-409e-ba5f-dba1cfa6b05d" providerId="ADAL" clId="{CABEACE2-0947-4D44-98EF-369718B62EE1}" dt="2021-09-03T14:16:47.736" v="0" actId="47"/>
        <pc:sldMkLst>
          <pc:docMk/>
          <pc:sldMk cId="0" sldId="267"/>
        </pc:sldMkLst>
      </pc:sldChg>
      <pc:sldChg chg="del">
        <pc:chgData name="Leonard, Bryony" userId="69402e62-c85e-409e-ba5f-dba1cfa6b05d" providerId="ADAL" clId="{CABEACE2-0947-4D44-98EF-369718B62EE1}" dt="2021-09-03T14:16:47.736" v="0" actId="47"/>
        <pc:sldMkLst>
          <pc:docMk/>
          <pc:sldMk cId="0" sldId="269"/>
        </pc:sldMkLst>
      </pc:sldChg>
      <pc:sldChg chg="del">
        <pc:chgData name="Leonard, Bryony" userId="69402e62-c85e-409e-ba5f-dba1cfa6b05d" providerId="ADAL" clId="{CABEACE2-0947-4D44-98EF-369718B62EE1}" dt="2021-09-03T14:16:47.736" v="0" actId="47"/>
        <pc:sldMkLst>
          <pc:docMk/>
          <pc:sldMk cId="0" sldId="274"/>
        </pc:sldMkLst>
      </pc:sldChg>
      <pc:sldChg chg="del">
        <pc:chgData name="Leonard, Bryony" userId="69402e62-c85e-409e-ba5f-dba1cfa6b05d" providerId="ADAL" clId="{CABEACE2-0947-4D44-98EF-369718B62EE1}" dt="2021-09-03T14:16:47.736" v="0" actId="47"/>
        <pc:sldMkLst>
          <pc:docMk/>
          <pc:sldMk cId="3693029713" sldId="278"/>
        </pc:sldMkLst>
      </pc:sldChg>
      <pc:sldChg chg="del">
        <pc:chgData name="Leonard, Bryony" userId="69402e62-c85e-409e-ba5f-dba1cfa6b05d" providerId="ADAL" clId="{CABEACE2-0947-4D44-98EF-369718B62EE1}" dt="2021-09-03T14:16:47.736" v="0" actId="47"/>
        <pc:sldMkLst>
          <pc:docMk/>
          <pc:sldMk cId="2585213077" sldId="281"/>
        </pc:sldMkLst>
      </pc:sldChg>
      <pc:sldChg chg="del">
        <pc:chgData name="Leonard, Bryony" userId="69402e62-c85e-409e-ba5f-dba1cfa6b05d" providerId="ADAL" clId="{CABEACE2-0947-4D44-98EF-369718B62EE1}" dt="2021-09-03T14:16:47.736" v="0" actId="47"/>
        <pc:sldMkLst>
          <pc:docMk/>
          <pc:sldMk cId="783078634" sldId="283"/>
        </pc:sldMkLst>
      </pc:sldChg>
      <pc:sldChg chg="del">
        <pc:chgData name="Leonard, Bryony" userId="69402e62-c85e-409e-ba5f-dba1cfa6b05d" providerId="ADAL" clId="{CABEACE2-0947-4D44-98EF-369718B62EE1}" dt="2021-09-03T14:16:47.736" v="0" actId="47"/>
        <pc:sldMkLst>
          <pc:docMk/>
          <pc:sldMk cId="354873332" sldId="284"/>
        </pc:sldMkLst>
      </pc:sldChg>
      <pc:sldChg chg="del">
        <pc:chgData name="Leonard, Bryony" userId="69402e62-c85e-409e-ba5f-dba1cfa6b05d" providerId="ADAL" clId="{CABEACE2-0947-4D44-98EF-369718B62EE1}" dt="2021-09-03T14:16:47.736" v="0" actId="47"/>
        <pc:sldMkLst>
          <pc:docMk/>
          <pc:sldMk cId="1555296008" sldId="287"/>
        </pc:sldMkLst>
      </pc:sldChg>
      <pc:sldChg chg="del">
        <pc:chgData name="Leonard, Bryony" userId="69402e62-c85e-409e-ba5f-dba1cfa6b05d" providerId="ADAL" clId="{CABEACE2-0947-4D44-98EF-369718B62EE1}" dt="2021-09-03T14:16:47.736" v="0" actId="47"/>
        <pc:sldMkLst>
          <pc:docMk/>
          <pc:sldMk cId="2445611252" sldId="288"/>
        </pc:sldMkLst>
      </pc:sldChg>
      <pc:sldChg chg="del">
        <pc:chgData name="Leonard, Bryony" userId="69402e62-c85e-409e-ba5f-dba1cfa6b05d" providerId="ADAL" clId="{CABEACE2-0947-4D44-98EF-369718B62EE1}" dt="2021-09-03T14:16:47.736" v="0" actId="47"/>
        <pc:sldMkLst>
          <pc:docMk/>
          <pc:sldMk cId="2274012015" sldId="289"/>
        </pc:sldMkLst>
      </pc:sldChg>
      <pc:sldChg chg="del">
        <pc:chgData name="Leonard, Bryony" userId="69402e62-c85e-409e-ba5f-dba1cfa6b05d" providerId="ADAL" clId="{CABEACE2-0947-4D44-98EF-369718B62EE1}" dt="2021-09-03T14:16:47.736" v="0" actId="47"/>
        <pc:sldMkLst>
          <pc:docMk/>
          <pc:sldMk cId="3164065957" sldId="291"/>
        </pc:sldMkLst>
      </pc:sldChg>
      <pc:sldChg chg="del">
        <pc:chgData name="Leonard, Bryony" userId="69402e62-c85e-409e-ba5f-dba1cfa6b05d" providerId="ADAL" clId="{CABEACE2-0947-4D44-98EF-369718B62EE1}" dt="2021-09-03T14:16:47.736" v="0" actId="47"/>
        <pc:sldMkLst>
          <pc:docMk/>
          <pc:sldMk cId="461183527" sldId="292"/>
        </pc:sldMkLst>
      </pc:sldChg>
      <pc:sldChg chg="del">
        <pc:chgData name="Leonard, Bryony" userId="69402e62-c85e-409e-ba5f-dba1cfa6b05d" providerId="ADAL" clId="{CABEACE2-0947-4D44-98EF-369718B62EE1}" dt="2021-09-03T14:16:47.736" v="0" actId="47"/>
        <pc:sldMkLst>
          <pc:docMk/>
          <pc:sldMk cId="1508812891" sldId="293"/>
        </pc:sldMkLst>
      </pc:sldChg>
      <pc:sldChg chg="del">
        <pc:chgData name="Leonard, Bryony" userId="69402e62-c85e-409e-ba5f-dba1cfa6b05d" providerId="ADAL" clId="{CABEACE2-0947-4D44-98EF-369718B62EE1}" dt="2021-09-03T14:16:47.736" v="0" actId="47"/>
        <pc:sldMkLst>
          <pc:docMk/>
          <pc:sldMk cId="2624066507" sldId="294"/>
        </pc:sldMkLst>
      </pc:sldChg>
      <pc:sldChg chg="modSp mod">
        <pc:chgData name="Leonard, Bryony" userId="69402e62-c85e-409e-ba5f-dba1cfa6b05d" providerId="ADAL" clId="{CABEACE2-0947-4D44-98EF-369718B62EE1}" dt="2021-09-10T07:56:10.300" v="2197" actId="20577"/>
        <pc:sldMkLst>
          <pc:docMk/>
          <pc:sldMk cId="1096585122" sldId="296"/>
        </pc:sldMkLst>
        <pc:spChg chg="mod">
          <ac:chgData name="Leonard, Bryony" userId="69402e62-c85e-409e-ba5f-dba1cfa6b05d" providerId="ADAL" clId="{CABEACE2-0947-4D44-98EF-369718B62EE1}" dt="2021-09-10T07:56:10.300" v="2197" actId="20577"/>
          <ac:spMkLst>
            <pc:docMk/>
            <pc:sldMk cId="1096585122" sldId="296"/>
            <ac:spMk id="30722" creationId="{E92421A1-DBA1-F44D-9571-3FEE7B8557F7}"/>
          </ac:spMkLst>
        </pc:spChg>
      </pc:sldChg>
      <pc:sldChg chg="delSp modSp add mod">
        <pc:chgData name="Leonard, Bryony" userId="69402e62-c85e-409e-ba5f-dba1cfa6b05d" providerId="ADAL" clId="{CABEACE2-0947-4D44-98EF-369718B62EE1}" dt="2021-09-10T08:06:32.482" v="3452" actId="20577"/>
        <pc:sldMkLst>
          <pc:docMk/>
          <pc:sldMk cId="3569235533" sldId="297"/>
        </pc:sldMkLst>
        <pc:spChg chg="mod">
          <ac:chgData name="Leonard, Bryony" userId="69402e62-c85e-409e-ba5f-dba1cfa6b05d" providerId="ADAL" clId="{CABEACE2-0947-4D44-98EF-369718B62EE1}" dt="2021-09-03T15:31:05.717" v="455" actId="20577"/>
          <ac:spMkLst>
            <pc:docMk/>
            <pc:sldMk cId="3569235533" sldId="297"/>
            <ac:spMk id="30721" creationId="{A69B2AF1-6AB1-4846-BF6D-3804DAD99D36}"/>
          </ac:spMkLst>
        </pc:spChg>
        <pc:spChg chg="mod">
          <ac:chgData name="Leonard, Bryony" userId="69402e62-c85e-409e-ba5f-dba1cfa6b05d" providerId="ADAL" clId="{CABEACE2-0947-4D44-98EF-369718B62EE1}" dt="2021-09-10T08:06:32.482" v="3452" actId="20577"/>
          <ac:spMkLst>
            <pc:docMk/>
            <pc:sldMk cId="3569235533" sldId="297"/>
            <ac:spMk id="30722" creationId="{E92421A1-DBA1-F44D-9571-3FEE7B8557F7}"/>
          </ac:spMkLst>
        </pc:spChg>
        <pc:picChg chg="del">
          <ac:chgData name="Leonard, Bryony" userId="69402e62-c85e-409e-ba5f-dba1cfa6b05d" providerId="ADAL" clId="{CABEACE2-0947-4D44-98EF-369718B62EE1}" dt="2021-09-08T15:12:17.531" v="2087"/>
          <ac:picMkLst>
            <pc:docMk/>
            <pc:sldMk cId="3569235533" sldId="297"/>
            <ac:picMk id="1026" creationId="{3A7C42C4-7D0F-46C2-B794-274A716B1B05}"/>
          </ac:picMkLst>
        </pc:picChg>
      </pc:sldChg>
      <pc:sldChg chg="addSp delSp modSp new mod">
        <pc:chgData name="Leonard, Bryony" userId="69402e62-c85e-409e-ba5f-dba1cfa6b05d" providerId="ADAL" clId="{CABEACE2-0947-4D44-98EF-369718B62EE1}" dt="2021-09-08T15:14:13.473" v="2096" actId="1076"/>
        <pc:sldMkLst>
          <pc:docMk/>
          <pc:sldMk cId="3160251027" sldId="298"/>
        </pc:sldMkLst>
        <pc:spChg chg="mod">
          <ac:chgData name="Leonard, Bryony" userId="69402e62-c85e-409e-ba5f-dba1cfa6b05d" providerId="ADAL" clId="{CABEACE2-0947-4D44-98EF-369718B62EE1}" dt="2021-09-08T15:14:04.320" v="2094" actId="14100"/>
          <ac:spMkLst>
            <pc:docMk/>
            <pc:sldMk cId="3160251027" sldId="298"/>
            <ac:spMk id="3" creationId="{EEF2609A-E3EC-4348-94DF-F290F6B09D02}"/>
          </ac:spMkLst>
        </pc:spChg>
        <pc:spChg chg="mod">
          <ac:chgData name="Leonard, Bryony" userId="69402e62-c85e-409e-ba5f-dba1cfa6b05d" providerId="ADAL" clId="{CABEACE2-0947-4D44-98EF-369718B62EE1}" dt="2021-09-08T15:13:47.475" v="2092"/>
          <ac:spMkLst>
            <pc:docMk/>
            <pc:sldMk cId="3160251027" sldId="298"/>
            <ac:spMk id="4" creationId="{93F1F76A-FF73-46F6-B44C-FB2486848E05}"/>
          </ac:spMkLst>
        </pc:spChg>
        <pc:picChg chg="add del mod">
          <ac:chgData name="Leonard, Bryony" userId="69402e62-c85e-409e-ba5f-dba1cfa6b05d" providerId="ADAL" clId="{CABEACE2-0947-4D44-98EF-369718B62EE1}" dt="2021-09-08T15:12:51.046" v="2091" actId="478"/>
          <ac:picMkLst>
            <pc:docMk/>
            <pc:sldMk cId="3160251027" sldId="298"/>
            <ac:picMk id="2050" creationId="{8A209178-799D-4E62-9A8E-B2BB13D813C7}"/>
          </ac:picMkLst>
        </pc:picChg>
        <pc:picChg chg="add mod">
          <ac:chgData name="Leonard, Bryony" userId="69402e62-c85e-409e-ba5f-dba1cfa6b05d" providerId="ADAL" clId="{CABEACE2-0947-4D44-98EF-369718B62EE1}" dt="2021-09-08T15:14:13.473" v="2096" actId="1076"/>
          <ac:picMkLst>
            <pc:docMk/>
            <pc:sldMk cId="3160251027" sldId="298"/>
            <ac:picMk id="2052" creationId="{A22527F7-F0E6-4452-9E22-B46FF1327110}"/>
          </ac:picMkLst>
        </pc:picChg>
      </pc:sldChg>
      <pc:sldChg chg="addSp delSp modSp add mod ord">
        <pc:chgData name="Leonard, Bryony" userId="69402e62-c85e-409e-ba5f-dba1cfa6b05d" providerId="ADAL" clId="{CABEACE2-0947-4D44-98EF-369718B62EE1}" dt="2021-09-10T08:40:32.643" v="3641" actId="2711"/>
        <pc:sldMkLst>
          <pc:docMk/>
          <pc:sldMk cId="3093485281" sldId="299"/>
        </pc:sldMkLst>
        <pc:spChg chg="add mod">
          <ac:chgData name="Leonard, Bryony" userId="69402e62-c85e-409e-ba5f-dba1cfa6b05d" providerId="ADAL" clId="{CABEACE2-0947-4D44-98EF-369718B62EE1}" dt="2021-09-10T08:40:32.643" v="3641" actId="2711"/>
          <ac:spMkLst>
            <pc:docMk/>
            <pc:sldMk cId="3093485281" sldId="299"/>
            <ac:spMk id="2" creationId="{6011C52A-C568-4E3E-A371-D649B20E0C34}"/>
          </ac:spMkLst>
        </pc:spChg>
        <pc:spChg chg="mod">
          <ac:chgData name="Leonard, Bryony" userId="69402e62-c85e-409e-ba5f-dba1cfa6b05d" providerId="ADAL" clId="{CABEACE2-0947-4D44-98EF-369718B62EE1}" dt="2021-09-10T08:35:46.950" v="3475" actId="20577"/>
          <ac:spMkLst>
            <pc:docMk/>
            <pc:sldMk cId="3093485281" sldId="299"/>
            <ac:spMk id="31745" creationId="{80FE7E32-866D-A64B-86B2-BB86F7D73810}"/>
          </ac:spMkLst>
        </pc:spChg>
        <pc:graphicFrameChg chg="del">
          <ac:chgData name="Leonard, Bryony" userId="69402e62-c85e-409e-ba5f-dba1cfa6b05d" providerId="ADAL" clId="{CABEACE2-0947-4D44-98EF-369718B62EE1}" dt="2021-09-10T08:35:37.092" v="3456" actId="478"/>
          <ac:graphicFrameMkLst>
            <pc:docMk/>
            <pc:sldMk cId="3093485281" sldId="299"/>
            <ac:graphicFrameMk id="4" creationId="{7DE8A6CA-804B-4FFB-ABCA-C68614683AF8}"/>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65C2EC-4A5F-4CF3-BA31-AB37479BBCE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09D7D086-0715-4326-BFDC-863BD03C9952}">
      <dgm:prSet phldrT="[Text]"/>
      <dgm:spPr>
        <a:solidFill>
          <a:schemeClr val="accent2"/>
        </a:solidFill>
      </dgm:spPr>
      <dgm:t>
        <a:bodyPr/>
        <a:lstStyle/>
        <a:p>
          <a:r>
            <a:rPr lang="en-GB" dirty="0"/>
            <a:t>Academic</a:t>
          </a:r>
        </a:p>
      </dgm:t>
    </dgm:pt>
    <dgm:pt modelId="{2D4628B3-2F39-46C2-8447-E46B867F3856}" type="parTrans" cxnId="{AF4852AA-010A-42FE-A898-F166183C22C0}">
      <dgm:prSet/>
      <dgm:spPr/>
      <dgm:t>
        <a:bodyPr/>
        <a:lstStyle/>
        <a:p>
          <a:endParaRPr lang="en-GB"/>
        </a:p>
      </dgm:t>
    </dgm:pt>
    <dgm:pt modelId="{16788F2A-E615-493E-BF63-4BEB19A68F71}" type="sibTrans" cxnId="{AF4852AA-010A-42FE-A898-F166183C22C0}">
      <dgm:prSet/>
      <dgm:spPr/>
      <dgm:t>
        <a:bodyPr/>
        <a:lstStyle/>
        <a:p>
          <a:endParaRPr lang="en-GB"/>
        </a:p>
      </dgm:t>
    </dgm:pt>
    <dgm:pt modelId="{9AC63C6D-48BB-4DE2-94F5-FE436D0DD032}">
      <dgm:prSet phldrT="[Text]"/>
      <dgm:spPr/>
      <dgm:t>
        <a:bodyPr/>
        <a:lstStyle/>
        <a:p>
          <a:r>
            <a:rPr lang="en-GB" dirty="0"/>
            <a:t>AS/A Levels</a:t>
          </a:r>
        </a:p>
      </dgm:t>
    </dgm:pt>
    <dgm:pt modelId="{D4DB5E08-4BC5-40CD-86D0-50ACE2C8C6D1}" type="parTrans" cxnId="{4A99B235-0CF3-44A3-82DF-959D832B8F33}">
      <dgm:prSet/>
      <dgm:spPr/>
      <dgm:t>
        <a:bodyPr/>
        <a:lstStyle/>
        <a:p>
          <a:endParaRPr lang="en-GB"/>
        </a:p>
      </dgm:t>
    </dgm:pt>
    <dgm:pt modelId="{0F91DEBA-9A90-4AF7-B897-ABA5B8CB9BC9}" type="sibTrans" cxnId="{4A99B235-0CF3-44A3-82DF-959D832B8F33}">
      <dgm:prSet/>
      <dgm:spPr/>
      <dgm:t>
        <a:bodyPr/>
        <a:lstStyle/>
        <a:p>
          <a:endParaRPr lang="en-GB"/>
        </a:p>
      </dgm:t>
    </dgm:pt>
    <dgm:pt modelId="{A815329B-73C2-4472-950F-A629998F690F}">
      <dgm:prSet phldrT="[Text]"/>
      <dgm:spPr/>
      <dgm:t>
        <a:bodyPr/>
        <a:lstStyle/>
        <a:p>
          <a:r>
            <a:rPr lang="en-GB" dirty="0"/>
            <a:t>Small qualifications alongside A Levels</a:t>
          </a:r>
        </a:p>
      </dgm:t>
    </dgm:pt>
    <dgm:pt modelId="{78809FBD-EAC3-4AEF-8849-AAF87E97DF24}" type="parTrans" cxnId="{011BB34F-D8E0-4EF7-B126-7942D9751C59}">
      <dgm:prSet/>
      <dgm:spPr/>
      <dgm:t>
        <a:bodyPr/>
        <a:lstStyle/>
        <a:p>
          <a:endParaRPr lang="en-GB"/>
        </a:p>
      </dgm:t>
    </dgm:pt>
    <dgm:pt modelId="{802B414B-782A-482A-BFE6-527DC72B981A}" type="sibTrans" cxnId="{011BB34F-D8E0-4EF7-B126-7942D9751C59}">
      <dgm:prSet/>
      <dgm:spPr/>
      <dgm:t>
        <a:bodyPr/>
        <a:lstStyle/>
        <a:p>
          <a:endParaRPr lang="en-GB"/>
        </a:p>
      </dgm:t>
    </dgm:pt>
    <dgm:pt modelId="{87003D65-0306-47EE-AAE2-9B4E29289F9C}">
      <dgm:prSet phldrT="[Text]"/>
      <dgm:spPr>
        <a:solidFill>
          <a:schemeClr val="accent2"/>
        </a:solidFill>
      </dgm:spPr>
      <dgm:t>
        <a:bodyPr/>
        <a:lstStyle/>
        <a:p>
          <a:r>
            <a:rPr lang="en-GB" dirty="0"/>
            <a:t>Technical</a:t>
          </a:r>
        </a:p>
      </dgm:t>
    </dgm:pt>
    <dgm:pt modelId="{85F9B99C-7201-4F7A-B271-BEF9D08BBF64}" type="parTrans" cxnId="{BE79D988-0203-4BC5-8EE2-30BC78FF8F20}">
      <dgm:prSet/>
      <dgm:spPr/>
      <dgm:t>
        <a:bodyPr/>
        <a:lstStyle/>
        <a:p>
          <a:endParaRPr lang="en-GB"/>
        </a:p>
      </dgm:t>
    </dgm:pt>
    <dgm:pt modelId="{F428D69D-4D82-48AC-BBBA-3B789CAB71E8}" type="sibTrans" cxnId="{BE79D988-0203-4BC5-8EE2-30BC78FF8F20}">
      <dgm:prSet/>
      <dgm:spPr/>
      <dgm:t>
        <a:bodyPr/>
        <a:lstStyle/>
        <a:p>
          <a:endParaRPr lang="en-GB"/>
        </a:p>
      </dgm:t>
    </dgm:pt>
    <dgm:pt modelId="{F401D3F9-D2C3-44B6-84E0-7814A7C16841}">
      <dgm:prSet phldrT="[Text]"/>
      <dgm:spPr/>
      <dgm:t>
        <a:bodyPr/>
        <a:lstStyle/>
        <a:p>
          <a:r>
            <a:rPr lang="en-GB" dirty="0"/>
            <a:t>T Levels</a:t>
          </a:r>
        </a:p>
      </dgm:t>
    </dgm:pt>
    <dgm:pt modelId="{FC337414-2131-43B8-AEE4-EAB022797777}" type="parTrans" cxnId="{5D5D2855-838F-4974-83FB-98A43800A93E}">
      <dgm:prSet/>
      <dgm:spPr/>
      <dgm:t>
        <a:bodyPr/>
        <a:lstStyle/>
        <a:p>
          <a:endParaRPr lang="en-GB"/>
        </a:p>
      </dgm:t>
    </dgm:pt>
    <dgm:pt modelId="{262468D8-5E98-4827-BF71-309A5F62D5DD}" type="sibTrans" cxnId="{5D5D2855-838F-4974-83FB-98A43800A93E}">
      <dgm:prSet/>
      <dgm:spPr/>
      <dgm:t>
        <a:bodyPr/>
        <a:lstStyle/>
        <a:p>
          <a:endParaRPr lang="en-GB"/>
        </a:p>
      </dgm:t>
    </dgm:pt>
    <dgm:pt modelId="{E57076A1-19DC-4517-A5E1-C5F3EC07DF8E}">
      <dgm:prSet phldrT="[Text]"/>
      <dgm:spPr/>
      <dgm:t>
        <a:bodyPr/>
        <a:lstStyle/>
        <a:p>
          <a:r>
            <a:rPr lang="en-GB" dirty="0"/>
            <a:t>Specialist Qualifications</a:t>
          </a:r>
        </a:p>
      </dgm:t>
    </dgm:pt>
    <dgm:pt modelId="{7E48FEDC-A882-4306-9937-C4E3C6BE3F6A}" type="parTrans" cxnId="{D0183A19-D78A-49C4-98EF-FFFE8277DDD7}">
      <dgm:prSet/>
      <dgm:spPr/>
      <dgm:t>
        <a:bodyPr/>
        <a:lstStyle/>
        <a:p>
          <a:endParaRPr lang="en-GB"/>
        </a:p>
      </dgm:t>
    </dgm:pt>
    <dgm:pt modelId="{4E0AF1B0-FBF6-4896-BDFD-5EED18DCCC69}" type="sibTrans" cxnId="{D0183A19-D78A-49C4-98EF-FFFE8277DDD7}">
      <dgm:prSet/>
      <dgm:spPr/>
      <dgm:t>
        <a:bodyPr/>
        <a:lstStyle/>
        <a:p>
          <a:endParaRPr lang="en-GB"/>
        </a:p>
      </dgm:t>
    </dgm:pt>
    <dgm:pt modelId="{D0E78A38-49F9-43F6-8812-AFF805D19601}">
      <dgm:prSet phldrT="[Text]"/>
      <dgm:spPr>
        <a:solidFill>
          <a:schemeClr val="accent2"/>
        </a:solidFill>
      </dgm:spPr>
      <dgm:t>
        <a:bodyPr/>
        <a:lstStyle/>
        <a:p>
          <a:r>
            <a:rPr lang="en-GB" dirty="0"/>
            <a:t>Apprenticeships</a:t>
          </a:r>
        </a:p>
      </dgm:t>
    </dgm:pt>
    <dgm:pt modelId="{CB89262B-3C82-47E6-9D38-75382CAF9153}" type="parTrans" cxnId="{EF9F62DB-0CF3-4501-AF6B-DD29247885BC}">
      <dgm:prSet/>
      <dgm:spPr/>
      <dgm:t>
        <a:bodyPr/>
        <a:lstStyle/>
        <a:p>
          <a:endParaRPr lang="en-GB"/>
        </a:p>
      </dgm:t>
    </dgm:pt>
    <dgm:pt modelId="{1F0340C8-143A-4173-980F-7B046192760D}" type="sibTrans" cxnId="{EF9F62DB-0CF3-4501-AF6B-DD29247885BC}">
      <dgm:prSet/>
      <dgm:spPr/>
      <dgm:t>
        <a:bodyPr/>
        <a:lstStyle/>
        <a:p>
          <a:endParaRPr lang="en-GB"/>
        </a:p>
      </dgm:t>
    </dgm:pt>
    <dgm:pt modelId="{0D67A54E-A052-4E88-84B1-FB3E57F730A6}">
      <dgm:prSet phldrT="[Text]"/>
      <dgm:spPr/>
      <dgm:t>
        <a:bodyPr/>
        <a:lstStyle/>
        <a:p>
          <a:r>
            <a:rPr lang="en-GB" dirty="0"/>
            <a:t>Apprenticeship Standards</a:t>
          </a:r>
        </a:p>
      </dgm:t>
    </dgm:pt>
    <dgm:pt modelId="{D79F2D10-7F51-4F71-B533-B495C5C1DF34}" type="parTrans" cxnId="{B05307F4-141F-4AC7-A35C-3661DF8F664E}">
      <dgm:prSet/>
      <dgm:spPr/>
      <dgm:t>
        <a:bodyPr/>
        <a:lstStyle/>
        <a:p>
          <a:endParaRPr lang="en-GB"/>
        </a:p>
      </dgm:t>
    </dgm:pt>
    <dgm:pt modelId="{CB181811-3A24-41E8-8222-849371AE2986}" type="sibTrans" cxnId="{B05307F4-141F-4AC7-A35C-3661DF8F664E}">
      <dgm:prSet/>
      <dgm:spPr/>
      <dgm:t>
        <a:bodyPr/>
        <a:lstStyle/>
        <a:p>
          <a:endParaRPr lang="en-GB"/>
        </a:p>
      </dgm:t>
    </dgm:pt>
    <dgm:pt modelId="{029AB1B0-0E42-46FF-AA0F-ABE71313A758}">
      <dgm:prSet phldrT="[Text]"/>
      <dgm:spPr/>
      <dgm:t>
        <a:bodyPr/>
        <a:lstStyle/>
        <a:p>
          <a:r>
            <a:rPr lang="en-GB" dirty="0"/>
            <a:t>Levels 2-7</a:t>
          </a:r>
        </a:p>
      </dgm:t>
    </dgm:pt>
    <dgm:pt modelId="{F8A5B0F8-ACBA-400D-86F8-B731D53EA15A}" type="parTrans" cxnId="{B6F581FD-A015-4631-B235-19AF5707AA22}">
      <dgm:prSet/>
      <dgm:spPr/>
      <dgm:t>
        <a:bodyPr/>
        <a:lstStyle/>
        <a:p>
          <a:endParaRPr lang="en-GB"/>
        </a:p>
      </dgm:t>
    </dgm:pt>
    <dgm:pt modelId="{80AD128F-967E-4E3D-867D-0E0EBE8F4DAB}" type="sibTrans" cxnId="{B6F581FD-A015-4631-B235-19AF5707AA22}">
      <dgm:prSet/>
      <dgm:spPr/>
      <dgm:t>
        <a:bodyPr/>
        <a:lstStyle/>
        <a:p>
          <a:endParaRPr lang="en-GB"/>
        </a:p>
      </dgm:t>
    </dgm:pt>
    <dgm:pt modelId="{604F215D-2064-4812-8F44-E985517DB310}">
      <dgm:prSet phldrT="[Text]"/>
      <dgm:spPr/>
      <dgm:t>
        <a:bodyPr/>
        <a:lstStyle/>
        <a:p>
          <a:r>
            <a:rPr lang="en-GB" dirty="0"/>
            <a:t>Large alternatives to A Levels</a:t>
          </a:r>
        </a:p>
      </dgm:t>
    </dgm:pt>
    <dgm:pt modelId="{2F67EC04-E1F6-4216-92D4-AB03446397C9}" type="parTrans" cxnId="{3AC331FF-4223-49B4-930A-678FD506D7FE}">
      <dgm:prSet/>
      <dgm:spPr/>
      <dgm:t>
        <a:bodyPr/>
        <a:lstStyle/>
        <a:p>
          <a:endParaRPr lang="en-GB"/>
        </a:p>
      </dgm:t>
    </dgm:pt>
    <dgm:pt modelId="{BA832F75-4274-49CD-A56F-6DEB1C31F930}" type="sibTrans" cxnId="{3AC331FF-4223-49B4-930A-678FD506D7FE}">
      <dgm:prSet/>
      <dgm:spPr/>
      <dgm:t>
        <a:bodyPr/>
        <a:lstStyle/>
        <a:p>
          <a:endParaRPr lang="en-GB"/>
        </a:p>
      </dgm:t>
    </dgm:pt>
    <dgm:pt modelId="{98248102-99DF-4115-B763-795C135225BD}">
      <dgm:prSet phldrT="[Text]"/>
      <dgm:spPr/>
      <dgm:t>
        <a:bodyPr/>
        <a:lstStyle/>
        <a:p>
          <a:r>
            <a:rPr lang="en-GB" dirty="0"/>
            <a:t>Occupational-entry technical qualifications not served by T Levels</a:t>
          </a:r>
        </a:p>
      </dgm:t>
    </dgm:pt>
    <dgm:pt modelId="{334CD325-7C00-4681-A33E-B343D5AE1320}" type="parTrans" cxnId="{E2927175-B488-4CDB-BA9C-F62D8FB6F699}">
      <dgm:prSet/>
      <dgm:spPr/>
      <dgm:t>
        <a:bodyPr/>
        <a:lstStyle/>
        <a:p>
          <a:endParaRPr lang="en-GB"/>
        </a:p>
      </dgm:t>
    </dgm:pt>
    <dgm:pt modelId="{6BB4A31E-29EF-4FBF-84C1-CF8109AAB3C9}" type="sibTrans" cxnId="{E2927175-B488-4CDB-BA9C-F62D8FB6F699}">
      <dgm:prSet/>
      <dgm:spPr/>
      <dgm:t>
        <a:bodyPr/>
        <a:lstStyle/>
        <a:p>
          <a:endParaRPr lang="en-GB"/>
        </a:p>
      </dgm:t>
    </dgm:pt>
    <dgm:pt modelId="{25FB6A66-F393-4BEC-94D9-56D13DFC09F8}">
      <dgm:prSet phldrT="[Text]"/>
      <dgm:spPr/>
      <dgm:t>
        <a:bodyPr/>
        <a:lstStyle/>
        <a:p>
          <a:r>
            <a:rPr lang="en-GB" dirty="0"/>
            <a:t>Mandatory/Optional Apprenticeship qualifications</a:t>
          </a:r>
        </a:p>
      </dgm:t>
    </dgm:pt>
    <dgm:pt modelId="{DD2D40E3-27BF-42D0-B883-5DD7EEFFDDD3}" type="parTrans" cxnId="{67B0BBF7-4A14-4726-9753-3E063AF7FE12}">
      <dgm:prSet/>
      <dgm:spPr/>
    </dgm:pt>
    <dgm:pt modelId="{D1B78561-8910-461E-9A7E-80C5AAA2DE54}" type="sibTrans" cxnId="{67B0BBF7-4A14-4726-9753-3E063AF7FE12}">
      <dgm:prSet/>
      <dgm:spPr/>
    </dgm:pt>
    <dgm:pt modelId="{43182CE0-08AC-4D71-9B3E-E29D5C0D5116}" type="pres">
      <dgm:prSet presAssocID="{3E65C2EC-4A5F-4CF3-BA31-AB37479BBCE1}" presName="Name0" presStyleCnt="0">
        <dgm:presLayoutVars>
          <dgm:dir/>
          <dgm:animLvl val="lvl"/>
          <dgm:resizeHandles val="exact"/>
        </dgm:presLayoutVars>
      </dgm:prSet>
      <dgm:spPr/>
    </dgm:pt>
    <dgm:pt modelId="{451A3002-826E-447A-857A-0A8FA88354BD}" type="pres">
      <dgm:prSet presAssocID="{09D7D086-0715-4326-BFDC-863BD03C9952}" presName="linNode" presStyleCnt="0"/>
      <dgm:spPr/>
    </dgm:pt>
    <dgm:pt modelId="{75632A96-93BC-469B-B189-353340763C8B}" type="pres">
      <dgm:prSet presAssocID="{09D7D086-0715-4326-BFDC-863BD03C9952}" presName="parentText" presStyleLbl="node1" presStyleIdx="0" presStyleCnt="3">
        <dgm:presLayoutVars>
          <dgm:chMax val="1"/>
          <dgm:bulletEnabled val="1"/>
        </dgm:presLayoutVars>
      </dgm:prSet>
      <dgm:spPr/>
    </dgm:pt>
    <dgm:pt modelId="{578BFF63-3450-4751-96C4-00E2560AC68E}" type="pres">
      <dgm:prSet presAssocID="{09D7D086-0715-4326-BFDC-863BD03C9952}" presName="descendantText" presStyleLbl="alignAccFollowNode1" presStyleIdx="0" presStyleCnt="3">
        <dgm:presLayoutVars>
          <dgm:bulletEnabled val="1"/>
        </dgm:presLayoutVars>
      </dgm:prSet>
      <dgm:spPr/>
    </dgm:pt>
    <dgm:pt modelId="{19F5CF9D-838B-4A4B-9E1E-BD93BB92AEC1}" type="pres">
      <dgm:prSet presAssocID="{16788F2A-E615-493E-BF63-4BEB19A68F71}" presName="sp" presStyleCnt="0"/>
      <dgm:spPr/>
    </dgm:pt>
    <dgm:pt modelId="{D80CC387-1C8C-4743-AA5B-712160684F73}" type="pres">
      <dgm:prSet presAssocID="{87003D65-0306-47EE-AAE2-9B4E29289F9C}" presName="linNode" presStyleCnt="0"/>
      <dgm:spPr/>
    </dgm:pt>
    <dgm:pt modelId="{79B96DA7-CED8-449F-ABA8-15541879FC6F}" type="pres">
      <dgm:prSet presAssocID="{87003D65-0306-47EE-AAE2-9B4E29289F9C}" presName="parentText" presStyleLbl="node1" presStyleIdx="1" presStyleCnt="3">
        <dgm:presLayoutVars>
          <dgm:chMax val="1"/>
          <dgm:bulletEnabled val="1"/>
        </dgm:presLayoutVars>
      </dgm:prSet>
      <dgm:spPr/>
    </dgm:pt>
    <dgm:pt modelId="{5B652937-48D6-43D9-B8F5-F032B2161372}" type="pres">
      <dgm:prSet presAssocID="{87003D65-0306-47EE-AAE2-9B4E29289F9C}" presName="descendantText" presStyleLbl="alignAccFollowNode1" presStyleIdx="1" presStyleCnt="3">
        <dgm:presLayoutVars>
          <dgm:bulletEnabled val="1"/>
        </dgm:presLayoutVars>
      </dgm:prSet>
      <dgm:spPr/>
    </dgm:pt>
    <dgm:pt modelId="{421E4F70-758B-4E77-820F-26301087C3AD}" type="pres">
      <dgm:prSet presAssocID="{F428D69D-4D82-48AC-BBBA-3B789CAB71E8}" presName="sp" presStyleCnt="0"/>
      <dgm:spPr/>
    </dgm:pt>
    <dgm:pt modelId="{B83BE814-D6A0-4ACF-8701-B3615974579E}" type="pres">
      <dgm:prSet presAssocID="{D0E78A38-49F9-43F6-8812-AFF805D19601}" presName="linNode" presStyleCnt="0"/>
      <dgm:spPr/>
    </dgm:pt>
    <dgm:pt modelId="{D6B1519D-8A8F-4F2A-BE0D-37D196B1DEAC}" type="pres">
      <dgm:prSet presAssocID="{D0E78A38-49F9-43F6-8812-AFF805D19601}" presName="parentText" presStyleLbl="node1" presStyleIdx="2" presStyleCnt="3">
        <dgm:presLayoutVars>
          <dgm:chMax val="1"/>
          <dgm:bulletEnabled val="1"/>
        </dgm:presLayoutVars>
      </dgm:prSet>
      <dgm:spPr/>
    </dgm:pt>
    <dgm:pt modelId="{F7466401-7988-4A9B-9230-BFDBFE4A4B9C}" type="pres">
      <dgm:prSet presAssocID="{D0E78A38-49F9-43F6-8812-AFF805D19601}" presName="descendantText" presStyleLbl="alignAccFollowNode1" presStyleIdx="2" presStyleCnt="3">
        <dgm:presLayoutVars>
          <dgm:bulletEnabled val="1"/>
        </dgm:presLayoutVars>
      </dgm:prSet>
      <dgm:spPr/>
    </dgm:pt>
  </dgm:ptLst>
  <dgm:cxnLst>
    <dgm:cxn modelId="{E4608E06-56FD-46A0-8EA0-CFBA23747E1E}" type="presOf" srcId="{A815329B-73C2-4472-950F-A629998F690F}" destId="{578BFF63-3450-4751-96C4-00E2560AC68E}" srcOrd="0" destOrd="1" presId="urn:microsoft.com/office/officeart/2005/8/layout/vList5"/>
    <dgm:cxn modelId="{D0183A19-D78A-49C4-98EF-FFFE8277DDD7}" srcId="{87003D65-0306-47EE-AAE2-9B4E29289F9C}" destId="{E57076A1-19DC-4517-A5E1-C5F3EC07DF8E}" srcOrd="2" destOrd="0" parTransId="{7E48FEDC-A882-4306-9937-C4E3C6BE3F6A}" sibTransId="{4E0AF1B0-FBF6-4896-BDFD-5EED18DCCC69}"/>
    <dgm:cxn modelId="{4A99B235-0CF3-44A3-82DF-959D832B8F33}" srcId="{09D7D086-0715-4326-BFDC-863BD03C9952}" destId="{9AC63C6D-48BB-4DE2-94F5-FE436D0DD032}" srcOrd="0" destOrd="0" parTransId="{D4DB5E08-4BC5-40CD-86D0-50ACE2C8C6D1}" sibTransId="{0F91DEBA-9A90-4AF7-B897-ABA5B8CB9BC9}"/>
    <dgm:cxn modelId="{011BB34F-D8E0-4EF7-B126-7942D9751C59}" srcId="{09D7D086-0715-4326-BFDC-863BD03C9952}" destId="{A815329B-73C2-4472-950F-A629998F690F}" srcOrd="1" destOrd="0" parTransId="{78809FBD-EAC3-4AEF-8849-AAF87E97DF24}" sibTransId="{802B414B-782A-482A-BFE6-527DC72B981A}"/>
    <dgm:cxn modelId="{5D5D2855-838F-4974-83FB-98A43800A93E}" srcId="{87003D65-0306-47EE-AAE2-9B4E29289F9C}" destId="{F401D3F9-D2C3-44B6-84E0-7814A7C16841}" srcOrd="0" destOrd="0" parTransId="{FC337414-2131-43B8-AEE4-EAB022797777}" sibTransId="{262468D8-5E98-4827-BF71-309A5F62D5DD}"/>
    <dgm:cxn modelId="{E2927175-B488-4CDB-BA9C-F62D8FB6F699}" srcId="{87003D65-0306-47EE-AAE2-9B4E29289F9C}" destId="{98248102-99DF-4115-B763-795C135225BD}" srcOrd="1" destOrd="0" parTransId="{334CD325-7C00-4681-A33E-B343D5AE1320}" sibTransId="{6BB4A31E-29EF-4FBF-84C1-CF8109AAB3C9}"/>
    <dgm:cxn modelId="{882F1880-A434-4E9E-B35D-853F0E02FB6C}" type="presOf" srcId="{98248102-99DF-4115-B763-795C135225BD}" destId="{5B652937-48D6-43D9-B8F5-F032B2161372}" srcOrd="0" destOrd="1" presId="urn:microsoft.com/office/officeart/2005/8/layout/vList5"/>
    <dgm:cxn modelId="{DC4A6780-C821-4064-93E7-180A500456C1}" type="presOf" srcId="{09D7D086-0715-4326-BFDC-863BD03C9952}" destId="{75632A96-93BC-469B-B189-353340763C8B}" srcOrd="0" destOrd="0" presId="urn:microsoft.com/office/officeart/2005/8/layout/vList5"/>
    <dgm:cxn modelId="{ED828586-C93B-459D-807A-9542DADEE8CF}" type="presOf" srcId="{87003D65-0306-47EE-AAE2-9B4E29289F9C}" destId="{79B96DA7-CED8-449F-ABA8-15541879FC6F}" srcOrd="0" destOrd="0" presId="urn:microsoft.com/office/officeart/2005/8/layout/vList5"/>
    <dgm:cxn modelId="{96924E87-D72B-49B9-B2FD-53B2E8E64F94}" type="presOf" srcId="{E57076A1-19DC-4517-A5E1-C5F3EC07DF8E}" destId="{5B652937-48D6-43D9-B8F5-F032B2161372}" srcOrd="0" destOrd="2" presId="urn:microsoft.com/office/officeart/2005/8/layout/vList5"/>
    <dgm:cxn modelId="{BE79D988-0203-4BC5-8EE2-30BC78FF8F20}" srcId="{3E65C2EC-4A5F-4CF3-BA31-AB37479BBCE1}" destId="{87003D65-0306-47EE-AAE2-9B4E29289F9C}" srcOrd="1" destOrd="0" parTransId="{85F9B99C-7201-4F7A-B271-BEF9D08BBF64}" sibTransId="{F428D69D-4D82-48AC-BBBA-3B789CAB71E8}"/>
    <dgm:cxn modelId="{EE26719C-EE56-4C97-B59E-5BA2E6AC6DAF}" type="presOf" srcId="{604F215D-2064-4812-8F44-E985517DB310}" destId="{578BFF63-3450-4751-96C4-00E2560AC68E}" srcOrd="0" destOrd="2" presId="urn:microsoft.com/office/officeart/2005/8/layout/vList5"/>
    <dgm:cxn modelId="{AF4852AA-010A-42FE-A898-F166183C22C0}" srcId="{3E65C2EC-4A5F-4CF3-BA31-AB37479BBCE1}" destId="{09D7D086-0715-4326-BFDC-863BD03C9952}" srcOrd="0" destOrd="0" parTransId="{2D4628B3-2F39-46C2-8447-E46B867F3856}" sibTransId="{16788F2A-E615-493E-BF63-4BEB19A68F71}"/>
    <dgm:cxn modelId="{B71E87C2-C1A6-4C49-8BBF-8F72A5CE38D1}" type="presOf" srcId="{0D67A54E-A052-4E88-84B1-FB3E57F730A6}" destId="{F7466401-7988-4A9B-9230-BFDBFE4A4B9C}" srcOrd="0" destOrd="0" presId="urn:microsoft.com/office/officeart/2005/8/layout/vList5"/>
    <dgm:cxn modelId="{B785E4C7-92BE-447F-BC86-261EE9867536}" type="presOf" srcId="{9AC63C6D-48BB-4DE2-94F5-FE436D0DD032}" destId="{578BFF63-3450-4751-96C4-00E2560AC68E}" srcOrd="0" destOrd="0" presId="urn:microsoft.com/office/officeart/2005/8/layout/vList5"/>
    <dgm:cxn modelId="{5387FECB-FA3C-43BA-9B77-52DC75F81441}" type="presOf" srcId="{3E65C2EC-4A5F-4CF3-BA31-AB37479BBCE1}" destId="{43182CE0-08AC-4D71-9B3E-E29D5C0D5116}" srcOrd="0" destOrd="0" presId="urn:microsoft.com/office/officeart/2005/8/layout/vList5"/>
    <dgm:cxn modelId="{871FDED1-8574-4356-B14E-30DB7DD3B254}" type="presOf" srcId="{D0E78A38-49F9-43F6-8812-AFF805D19601}" destId="{D6B1519D-8A8F-4F2A-BE0D-37D196B1DEAC}" srcOrd="0" destOrd="0" presId="urn:microsoft.com/office/officeart/2005/8/layout/vList5"/>
    <dgm:cxn modelId="{EF9F62DB-0CF3-4501-AF6B-DD29247885BC}" srcId="{3E65C2EC-4A5F-4CF3-BA31-AB37479BBCE1}" destId="{D0E78A38-49F9-43F6-8812-AFF805D19601}" srcOrd="2" destOrd="0" parTransId="{CB89262B-3C82-47E6-9D38-75382CAF9153}" sibTransId="{1F0340C8-143A-4173-980F-7B046192760D}"/>
    <dgm:cxn modelId="{406220DE-C064-4DDE-B8D5-D07A20A3E4AF}" type="presOf" srcId="{029AB1B0-0E42-46FF-AA0F-ABE71313A758}" destId="{F7466401-7988-4A9B-9230-BFDBFE4A4B9C}" srcOrd="0" destOrd="2" presId="urn:microsoft.com/office/officeart/2005/8/layout/vList5"/>
    <dgm:cxn modelId="{5B21AEE7-CD28-478B-927B-6E528A2A0761}" type="presOf" srcId="{25FB6A66-F393-4BEC-94D9-56D13DFC09F8}" destId="{F7466401-7988-4A9B-9230-BFDBFE4A4B9C}" srcOrd="0" destOrd="1" presId="urn:microsoft.com/office/officeart/2005/8/layout/vList5"/>
    <dgm:cxn modelId="{97B197E9-F648-4555-89B8-0E1BCF57D9F2}" type="presOf" srcId="{F401D3F9-D2C3-44B6-84E0-7814A7C16841}" destId="{5B652937-48D6-43D9-B8F5-F032B2161372}" srcOrd="0" destOrd="0" presId="urn:microsoft.com/office/officeart/2005/8/layout/vList5"/>
    <dgm:cxn modelId="{B05307F4-141F-4AC7-A35C-3661DF8F664E}" srcId="{D0E78A38-49F9-43F6-8812-AFF805D19601}" destId="{0D67A54E-A052-4E88-84B1-FB3E57F730A6}" srcOrd="0" destOrd="0" parTransId="{D79F2D10-7F51-4F71-B533-B495C5C1DF34}" sibTransId="{CB181811-3A24-41E8-8222-849371AE2986}"/>
    <dgm:cxn modelId="{67B0BBF7-4A14-4726-9753-3E063AF7FE12}" srcId="{D0E78A38-49F9-43F6-8812-AFF805D19601}" destId="{25FB6A66-F393-4BEC-94D9-56D13DFC09F8}" srcOrd="1" destOrd="0" parTransId="{DD2D40E3-27BF-42D0-B883-5DD7EEFFDDD3}" sibTransId="{D1B78561-8910-461E-9A7E-80C5AAA2DE54}"/>
    <dgm:cxn modelId="{B6F581FD-A015-4631-B235-19AF5707AA22}" srcId="{D0E78A38-49F9-43F6-8812-AFF805D19601}" destId="{029AB1B0-0E42-46FF-AA0F-ABE71313A758}" srcOrd="2" destOrd="0" parTransId="{F8A5B0F8-ACBA-400D-86F8-B731D53EA15A}" sibTransId="{80AD128F-967E-4E3D-867D-0E0EBE8F4DAB}"/>
    <dgm:cxn modelId="{3AC331FF-4223-49B4-930A-678FD506D7FE}" srcId="{09D7D086-0715-4326-BFDC-863BD03C9952}" destId="{604F215D-2064-4812-8F44-E985517DB310}" srcOrd="2" destOrd="0" parTransId="{2F67EC04-E1F6-4216-92D4-AB03446397C9}" sibTransId="{BA832F75-4274-49CD-A56F-6DEB1C31F930}"/>
    <dgm:cxn modelId="{DBEAAC0B-E8F8-4444-A135-589B8F8666A4}" type="presParOf" srcId="{43182CE0-08AC-4D71-9B3E-E29D5C0D5116}" destId="{451A3002-826E-447A-857A-0A8FA88354BD}" srcOrd="0" destOrd="0" presId="urn:microsoft.com/office/officeart/2005/8/layout/vList5"/>
    <dgm:cxn modelId="{9FF83A88-5FD7-4D9A-8EA0-9C9354B47AF5}" type="presParOf" srcId="{451A3002-826E-447A-857A-0A8FA88354BD}" destId="{75632A96-93BC-469B-B189-353340763C8B}" srcOrd="0" destOrd="0" presId="urn:microsoft.com/office/officeart/2005/8/layout/vList5"/>
    <dgm:cxn modelId="{B87437D3-476B-4907-AD06-4B671CE062EE}" type="presParOf" srcId="{451A3002-826E-447A-857A-0A8FA88354BD}" destId="{578BFF63-3450-4751-96C4-00E2560AC68E}" srcOrd="1" destOrd="0" presId="urn:microsoft.com/office/officeart/2005/8/layout/vList5"/>
    <dgm:cxn modelId="{ABE8D571-245F-48B1-B4F8-8DF5DE499ABB}" type="presParOf" srcId="{43182CE0-08AC-4D71-9B3E-E29D5C0D5116}" destId="{19F5CF9D-838B-4A4B-9E1E-BD93BB92AEC1}" srcOrd="1" destOrd="0" presId="urn:microsoft.com/office/officeart/2005/8/layout/vList5"/>
    <dgm:cxn modelId="{43770A6B-70FD-4ED0-8E18-507A946E0EF0}" type="presParOf" srcId="{43182CE0-08AC-4D71-9B3E-E29D5C0D5116}" destId="{D80CC387-1C8C-4743-AA5B-712160684F73}" srcOrd="2" destOrd="0" presId="urn:microsoft.com/office/officeart/2005/8/layout/vList5"/>
    <dgm:cxn modelId="{DCE20235-DAC1-462C-B891-F63FFEEFAFD6}" type="presParOf" srcId="{D80CC387-1C8C-4743-AA5B-712160684F73}" destId="{79B96DA7-CED8-449F-ABA8-15541879FC6F}" srcOrd="0" destOrd="0" presId="urn:microsoft.com/office/officeart/2005/8/layout/vList5"/>
    <dgm:cxn modelId="{CFD15FD2-34E6-4E13-BD21-419266342A17}" type="presParOf" srcId="{D80CC387-1C8C-4743-AA5B-712160684F73}" destId="{5B652937-48D6-43D9-B8F5-F032B2161372}" srcOrd="1" destOrd="0" presId="urn:microsoft.com/office/officeart/2005/8/layout/vList5"/>
    <dgm:cxn modelId="{7FBF24E0-FC1F-4B36-8214-0E77D9A9A198}" type="presParOf" srcId="{43182CE0-08AC-4D71-9B3E-E29D5C0D5116}" destId="{421E4F70-758B-4E77-820F-26301087C3AD}" srcOrd="3" destOrd="0" presId="urn:microsoft.com/office/officeart/2005/8/layout/vList5"/>
    <dgm:cxn modelId="{D399C6B4-725A-4A18-BE6A-9E85EF7A2542}" type="presParOf" srcId="{43182CE0-08AC-4D71-9B3E-E29D5C0D5116}" destId="{B83BE814-D6A0-4ACF-8701-B3615974579E}" srcOrd="4" destOrd="0" presId="urn:microsoft.com/office/officeart/2005/8/layout/vList5"/>
    <dgm:cxn modelId="{0A3BF35C-132C-438E-A3AA-F41FD6A92F7B}" type="presParOf" srcId="{B83BE814-D6A0-4ACF-8701-B3615974579E}" destId="{D6B1519D-8A8F-4F2A-BE0D-37D196B1DEAC}" srcOrd="0" destOrd="0" presId="urn:microsoft.com/office/officeart/2005/8/layout/vList5"/>
    <dgm:cxn modelId="{65E11F68-1A33-4F5D-889E-535BF0FF23E2}" type="presParOf" srcId="{B83BE814-D6A0-4ACF-8701-B3615974579E}" destId="{F7466401-7988-4A9B-9230-BFDBFE4A4B9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BFF63-3450-4751-96C4-00E2560AC68E}">
      <dsp:nvSpPr>
        <dsp:cNvPr id="0" name=""/>
        <dsp:cNvSpPr/>
      </dsp:nvSpPr>
      <dsp:spPr>
        <a:xfrm rot="5400000">
          <a:off x="6411736" y="-2568256"/>
          <a:ext cx="1146658" cy="657417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AS/A Levels</a:t>
          </a:r>
        </a:p>
        <a:p>
          <a:pPr marL="171450" lvl="1" indent="-171450" algn="l" defTabSz="800100">
            <a:lnSpc>
              <a:spcPct val="90000"/>
            </a:lnSpc>
            <a:spcBef>
              <a:spcPct val="0"/>
            </a:spcBef>
            <a:spcAft>
              <a:spcPct val="15000"/>
            </a:spcAft>
            <a:buChar char="•"/>
          </a:pPr>
          <a:r>
            <a:rPr lang="en-GB" sz="1800" kern="1200" dirty="0"/>
            <a:t>Small qualifications alongside A Levels</a:t>
          </a:r>
        </a:p>
        <a:p>
          <a:pPr marL="171450" lvl="1" indent="-171450" algn="l" defTabSz="800100">
            <a:lnSpc>
              <a:spcPct val="90000"/>
            </a:lnSpc>
            <a:spcBef>
              <a:spcPct val="0"/>
            </a:spcBef>
            <a:spcAft>
              <a:spcPct val="15000"/>
            </a:spcAft>
            <a:buChar char="•"/>
          </a:pPr>
          <a:r>
            <a:rPr lang="en-GB" sz="1800" kern="1200" dirty="0"/>
            <a:t>Large alternatives to A Levels</a:t>
          </a:r>
        </a:p>
      </dsp:txBody>
      <dsp:txXfrm rot="-5400000">
        <a:off x="3697976" y="201479"/>
        <a:ext cx="6518204" cy="1034708"/>
      </dsp:txXfrm>
    </dsp:sp>
    <dsp:sp modelId="{75632A96-93BC-469B-B189-353340763C8B}">
      <dsp:nvSpPr>
        <dsp:cNvPr id="0" name=""/>
        <dsp:cNvSpPr/>
      </dsp:nvSpPr>
      <dsp:spPr>
        <a:xfrm>
          <a:off x="0" y="2171"/>
          <a:ext cx="3697976" cy="1433323"/>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sz="3600" kern="1200" dirty="0"/>
            <a:t>Academic</a:t>
          </a:r>
        </a:p>
      </dsp:txBody>
      <dsp:txXfrm>
        <a:off x="69969" y="72140"/>
        <a:ext cx="3558038" cy="1293385"/>
      </dsp:txXfrm>
    </dsp:sp>
    <dsp:sp modelId="{5B652937-48D6-43D9-B8F5-F032B2161372}">
      <dsp:nvSpPr>
        <dsp:cNvPr id="0" name=""/>
        <dsp:cNvSpPr/>
      </dsp:nvSpPr>
      <dsp:spPr>
        <a:xfrm rot="5400000">
          <a:off x="6411736" y="-1063267"/>
          <a:ext cx="1146658" cy="657417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T Levels</a:t>
          </a:r>
        </a:p>
        <a:p>
          <a:pPr marL="171450" lvl="1" indent="-171450" algn="l" defTabSz="800100">
            <a:lnSpc>
              <a:spcPct val="90000"/>
            </a:lnSpc>
            <a:spcBef>
              <a:spcPct val="0"/>
            </a:spcBef>
            <a:spcAft>
              <a:spcPct val="15000"/>
            </a:spcAft>
            <a:buChar char="•"/>
          </a:pPr>
          <a:r>
            <a:rPr lang="en-GB" sz="1800" kern="1200" dirty="0"/>
            <a:t>Occupational-entry technical qualifications not served by T Levels</a:t>
          </a:r>
        </a:p>
        <a:p>
          <a:pPr marL="171450" lvl="1" indent="-171450" algn="l" defTabSz="800100">
            <a:lnSpc>
              <a:spcPct val="90000"/>
            </a:lnSpc>
            <a:spcBef>
              <a:spcPct val="0"/>
            </a:spcBef>
            <a:spcAft>
              <a:spcPct val="15000"/>
            </a:spcAft>
            <a:buChar char="•"/>
          </a:pPr>
          <a:r>
            <a:rPr lang="en-GB" sz="1800" kern="1200" dirty="0"/>
            <a:t>Specialist Qualifications</a:t>
          </a:r>
        </a:p>
      </dsp:txBody>
      <dsp:txXfrm rot="-5400000">
        <a:off x="3697976" y="1706468"/>
        <a:ext cx="6518204" cy="1034708"/>
      </dsp:txXfrm>
    </dsp:sp>
    <dsp:sp modelId="{79B96DA7-CED8-449F-ABA8-15541879FC6F}">
      <dsp:nvSpPr>
        <dsp:cNvPr id="0" name=""/>
        <dsp:cNvSpPr/>
      </dsp:nvSpPr>
      <dsp:spPr>
        <a:xfrm>
          <a:off x="0" y="1507160"/>
          <a:ext cx="3697976" cy="1433323"/>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sz="3600" kern="1200" dirty="0"/>
            <a:t>Technical</a:t>
          </a:r>
        </a:p>
      </dsp:txBody>
      <dsp:txXfrm>
        <a:off x="69969" y="1577129"/>
        <a:ext cx="3558038" cy="1293385"/>
      </dsp:txXfrm>
    </dsp:sp>
    <dsp:sp modelId="{F7466401-7988-4A9B-9230-BFDBFE4A4B9C}">
      <dsp:nvSpPr>
        <dsp:cNvPr id="0" name=""/>
        <dsp:cNvSpPr/>
      </dsp:nvSpPr>
      <dsp:spPr>
        <a:xfrm rot="5400000">
          <a:off x="6411736" y="441721"/>
          <a:ext cx="1146658" cy="657417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Apprenticeship Standards</a:t>
          </a:r>
        </a:p>
        <a:p>
          <a:pPr marL="171450" lvl="1" indent="-171450" algn="l" defTabSz="800100">
            <a:lnSpc>
              <a:spcPct val="90000"/>
            </a:lnSpc>
            <a:spcBef>
              <a:spcPct val="0"/>
            </a:spcBef>
            <a:spcAft>
              <a:spcPct val="15000"/>
            </a:spcAft>
            <a:buChar char="•"/>
          </a:pPr>
          <a:r>
            <a:rPr lang="en-GB" sz="1800" kern="1200" dirty="0"/>
            <a:t>Mandatory/Optional Apprenticeship qualifications</a:t>
          </a:r>
        </a:p>
        <a:p>
          <a:pPr marL="171450" lvl="1" indent="-171450" algn="l" defTabSz="800100">
            <a:lnSpc>
              <a:spcPct val="90000"/>
            </a:lnSpc>
            <a:spcBef>
              <a:spcPct val="0"/>
            </a:spcBef>
            <a:spcAft>
              <a:spcPct val="15000"/>
            </a:spcAft>
            <a:buChar char="•"/>
          </a:pPr>
          <a:r>
            <a:rPr lang="en-GB" sz="1800" kern="1200" dirty="0"/>
            <a:t>Levels 2-7</a:t>
          </a:r>
        </a:p>
      </dsp:txBody>
      <dsp:txXfrm rot="-5400000">
        <a:off x="3697976" y="3211457"/>
        <a:ext cx="6518204" cy="1034708"/>
      </dsp:txXfrm>
    </dsp:sp>
    <dsp:sp modelId="{D6B1519D-8A8F-4F2A-BE0D-37D196B1DEAC}">
      <dsp:nvSpPr>
        <dsp:cNvPr id="0" name=""/>
        <dsp:cNvSpPr/>
      </dsp:nvSpPr>
      <dsp:spPr>
        <a:xfrm>
          <a:off x="0" y="3012150"/>
          <a:ext cx="3697976" cy="1433323"/>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sz="3600" kern="1200" dirty="0"/>
            <a:t>Apprenticeships</a:t>
          </a:r>
        </a:p>
      </dsp:txBody>
      <dsp:txXfrm>
        <a:off x="69969" y="3082119"/>
        <a:ext cx="3558038" cy="129338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11239B-6751-674B-BBF8-A04DCD1AE488}"/>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E5B4D93-119D-C443-BF3F-566C4E4C3AFB}"/>
              </a:ext>
            </a:extLst>
          </p:cNvPr>
          <p:cNvSpPr>
            <a:spLocks noGrp="1"/>
          </p:cNvSpPr>
          <p:nvPr>
            <p:ph type="dt" idx="1"/>
          </p:nvPr>
        </p:nvSpPr>
        <p:spPr>
          <a:xfrm>
            <a:off x="3850443" y="0"/>
            <a:ext cx="2945659" cy="498056"/>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97ABFCC-F0E2-2D45-9B7A-16E93F0C421B}" type="datetimeFigureOut">
              <a:rPr lang="en-US"/>
              <a:pPr>
                <a:defRPr/>
              </a:pPr>
              <a:t>9/9/2021</a:t>
            </a:fld>
            <a:endParaRPr lang="en-US"/>
          </a:p>
        </p:txBody>
      </p:sp>
      <p:sp>
        <p:nvSpPr>
          <p:cNvPr id="4" name="Slide Image Placeholder 3">
            <a:extLst>
              <a:ext uri="{FF2B5EF4-FFF2-40B4-BE49-F238E27FC236}">
                <a16:creationId xmlns:a16="http://schemas.microsoft.com/office/drawing/2014/main" id="{6BA918A4-BB7D-AF41-BE50-4F7FFC56044D}"/>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478C91D-7988-F040-80F8-49907E6C23D2}"/>
              </a:ext>
            </a:extLst>
          </p:cNvPr>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58CE234-EDC1-614C-A085-2285B03BC027}"/>
              </a:ext>
            </a:extLst>
          </p:cNvPr>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69937E29-1D26-0549-B180-2750D6D76032}"/>
              </a:ext>
            </a:extLst>
          </p:cNvPr>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BAF1D13-1771-6641-9B07-2FC25F0FAF6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1</a:t>
            </a:fld>
            <a:endParaRPr lang="en-US"/>
          </a:p>
        </p:txBody>
      </p:sp>
    </p:spTree>
    <p:extLst>
      <p:ext uri="{BB962C8B-B14F-4D97-AF65-F5344CB8AC3E}">
        <p14:creationId xmlns:p14="http://schemas.microsoft.com/office/powerpoint/2010/main" val="1656229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2</a:t>
            </a:fld>
            <a:endParaRPr lang="en-US"/>
          </a:p>
        </p:txBody>
      </p:sp>
    </p:spTree>
    <p:extLst>
      <p:ext uri="{BB962C8B-B14F-4D97-AF65-F5344CB8AC3E}">
        <p14:creationId xmlns:p14="http://schemas.microsoft.com/office/powerpoint/2010/main" val="157255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3</a:t>
            </a:fld>
            <a:endParaRPr lang="en-US"/>
          </a:p>
        </p:txBody>
      </p:sp>
    </p:spTree>
    <p:extLst>
      <p:ext uri="{BB962C8B-B14F-4D97-AF65-F5344CB8AC3E}">
        <p14:creationId xmlns:p14="http://schemas.microsoft.com/office/powerpoint/2010/main" val="1912837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4</a:t>
            </a:fld>
            <a:endParaRPr lang="en-US"/>
          </a:p>
        </p:txBody>
      </p:sp>
    </p:spTree>
    <p:extLst>
      <p:ext uri="{BB962C8B-B14F-4D97-AF65-F5344CB8AC3E}">
        <p14:creationId xmlns:p14="http://schemas.microsoft.com/office/powerpoint/2010/main" val="2109910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5</a:t>
            </a:fld>
            <a:endParaRPr lang="en-US"/>
          </a:p>
        </p:txBody>
      </p:sp>
    </p:spTree>
    <p:extLst>
      <p:ext uri="{BB962C8B-B14F-4D97-AF65-F5344CB8AC3E}">
        <p14:creationId xmlns:p14="http://schemas.microsoft.com/office/powerpoint/2010/main" val="2538408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6</a:t>
            </a:fld>
            <a:endParaRPr lang="en-US"/>
          </a:p>
        </p:txBody>
      </p:sp>
    </p:spTree>
    <p:extLst>
      <p:ext uri="{BB962C8B-B14F-4D97-AF65-F5344CB8AC3E}">
        <p14:creationId xmlns:p14="http://schemas.microsoft.com/office/powerpoint/2010/main" val="2163513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7</a:t>
            </a:fld>
            <a:endParaRPr lang="en-US"/>
          </a:p>
        </p:txBody>
      </p:sp>
    </p:spTree>
    <p:extLst>
      <p:ext uri="{BB962C8B-B14F-4D97-AF65-F5344CB8AC3E}">
        <p14:creationId xmlns:p14="http://schemas.microsoft.com/office/powerpoint/2010/main" val="1042157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8</a:t>
            </a:fld>
            <a:endParaRPr lang="en-US"/>
          </a:p>
        </p:txBody>
      </p:sp>
    </p:spTree>
    <p:extLst>
      <p:ext uri="{BB962C8B-B14F-4D97-AF65-F5344CB8AC3E}">
        <p14:creationId xmlns:p14="http://schemas.microsoft.com/office/powerpoint/2010/main" val="1482139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9</a:t>
            </a:fld>
            <a:endParaRPr lang="en-US"/>
          </a:p>
        </p:txBody>
      </p:sp>
    </p:spTree>
    <p:extLst>
      <p:ext uri="{BB962C8B-B14F-4D97-AF65-F5344CB8AC3E}">
        <p14:creationId xmlns:p14="http://schemas.microsoft.com/office/powerpoint/2010/main" val="36091448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A woman working on a laptop on a table.&#10;&#10;Description automatically generated with low confidence">
            <a:extLst>
              <a:ext uri="{FF2B5EF4-FFF2-40B4-BE49-F238E27FC236}">
                <a16:creationId xmlns:a16="http://schemas.microsoft.com/office/drawing/2014/main" id="{E108760E-2A64-6C42-8F96-E7682515D21A}"/>
              </a:ext>
            </a:extLst>
          </p:cNvPr>
          <p:cNvPicPr>
            <a:picLocks noChangeAspect="1"/>
          </p:cNvPicPr>
          <p:nvPr userDrawn="1"/>
        </p:nvPicPr>
        <p:blipFill rotWithShape="1">
          <a:blip r:embed="rId2"/>
          <a:srcRect/>
          <a:stretch/>
        </p:blipFill>
        <p:spPr>
          <a:xfrm>
            <a:off x="1905000" y="0"/>
            <a:ext cx="10287000" cy="6858000"/>
          </a:xfrm>
          <a:prstGeom prst="rect">
            <a:avLst/>
          </a:prstGeom>
        </p:spPr>
      </p:pic>
      <p:sp>
        <p:nvSpPr>
          <p:cNvPr id="6" name="Rectangle 5">
            <a:extLst>
              <a:ext uri="{FF2B5EF4-FFF2-40B4-BE49-F238E27FC236}">
                <a16:creationId xmlns:a16="http://schemas.microsoft.com/office/drawing/2014/main" id="{163B64CE-4EAB-F044-B85C-68C7BCA1FD88}"/>
              </a:ext>
            </a:extLst>
          </p:cNvPr>
          <p:cNvSpPr/>
          <p:nvPr/>
        </p:nvSpPr>
        <p:spPr>
          <a:xfrm>
            <a:off x="989013" y="577850"/>
            <a:ext cx="4094162" cy="3663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6" descr="Pearson Logo&#10;&#10;Description automatically generated with medium confidence">
            <a:extLst>
              <a:ext uri="{FF2B5EF4-FFF2-40B4-BE49-F238E27FC236}">
                <a16:creationId xmlns:a16="http://schemas.microsoft.com/office/drawing/2014/main" id="{3AB65259-F1A0-2A4F-B433-2D30793D51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5497513"/>
            <a:ext cx="154781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965932B0-A39E-F54F-8DD4-F827A2104A80}"/>
              </a:ext>
            </a:extLst>
          </p:cNvPr>
          <p:cNvCxnSpPr>
            <a:cxnSpLocks/>
          </p:cNvCxnSpPr>
          <p:nvPr/>
        </p:nvCxnSpPr>
        <p:spPr>
          <a:xfrm>
            <a:off x="989013" y="565150"/>
            <a:ext cx="0" cy="367665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3624DE9C-5609-3C40-8934-CCB095F5310D}"/>
              </a:ext>
            </a:extLst>
          </p:cNvPr>
          <p:cNvSpPr>
            <a:spLocks noGrp="1"/>
          </p:cNvSpPr>
          <p:nvPr>
            <p:ph type="sldNum" sz="quarter" idx="10"/>
          </p:nvPr>
        </p:nvSpPr>
        <p:spPr>
          <a:xfrm>
            <a:off x="9275763" y="6488113"/>
            <a:ext cx="2743200" cy="365125"/>
          </a:xfrm>
        </p:spPr>
        <p:txBody>
          <a:bodyPr/>
          <a:lstStyle>
            <a:lvl1pPr>
              <a:defRPr/>
            </a:lvl1pPr>
          </a:lstStyle>
          <a:p>
            <a:pPr>
              <a:defRPr/>
            </a:pPr>
            <a:fld id="{3A223C01-11D7-E049-8252-D38AEC7B21E1}" type="slidenum">
              <a:rPr lang="en-US"/>
              <a:pPr>
                <a:defRPr/>
              </a:pPr>
              <a:t>‹#›</a:t>
            </a:fld>
            <a:endParaRPr lang="en-US" dirty="0"/>
          </a:p>
        </p:txBody>
      </p:sp>
      <p:sp>
        <p:nvSpPr>
          <p:cNvPr id="16" name="Subtitle 2"/>
          <p:cNvSpPr>
            <a:spLocks noGrp="1"/>
          </p:cNvSpPr>
          <p:nvPr>
            <p:ph type="subTitle" idx="1"/>
          </p:nvPr>
        </p:nvSpPr>
        <p:spPr>
          <a:xfrm>
            <a:off x="1107440" y="3027681"/>
            <a:ext cx="3809993" cy="1168399"/>
          </a:xfrm>
          <a:prstGeom prst="rect">
            <a:avLst/>
          </a:prstGeom>
          <a:noFill/>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 name="Title 1"/>
          <p:cNvSpPr>
            <a:spLocks noGrp="1"/>
          </p:cNvSpPr>
          <p:nvPr>
            <p:ph type="title"/>
          </p:nvPr>
        </p:nvSpPr>
        <p:spPr>
          <a:xfrm>
            <a:off x="1104766" y="700405"/>
            <a:ext cx="3822834" cy="226631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4075218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accent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B21293-6FA6-7445-BD11-05A0ADD6C222}"/>
              </a:ext>
            </a:extLst>
          </p:cNvPr>
          <p:cNvSpPr/>
          <p:nvPr/>
        </p:nvSpPr>
        <p:spPr>
          <a:xfrm>
            <a:off x="11142921" y="555625"/>
            <a:ext cx="1049079" cy="11588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A9563D79-D413-6C4E-AF46-45AD23481DA0}"/>
              </a:ext>
            </a:extLst>
          </p:cNvPr>
          <p:cNvCxnSpPr>
            <a:cxnSpLocks/>
          </p:cNvCxnSpPr>
          <p:nvPr/>
        </p:nvCxnSpPr>
        <p:spPr>
          <a:xfrm>
            <a:off x="11131550" y="555625"/>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3B6DE9E4-24AE-FD46-93D2-E9B05008A6D5}"/>
              </a:ext>
            </a:extLst>
          </p:cNvPr>
          <p:cNvSpPr>
            <a:spLocks noGrp="1"/>
          </p:cNvSpPr>
          <p:nvPr>
            <p:ph type="sldNum" sz="quarter" idx="15"/>
          </p:nvPr>
        </p:nvSpPr>
        <p:spPr/>
        <p:txBody>
          <a:bodyPr/>
          <a:lstStyle>
            <a:lvl1pPr>
              <a:defRPr/>
            </a:lvl1pPr>
          </a:lstStyle>
          <a:p>
            <a:pPr>
              <a:defRPr/>
            </a:pPr>
            <a:fld id="{449BB740-7204-9B4C-9E22-6EC5FC26FE50}" type="slidenum">
              <a:rPr lang="en-US"/>
              <a:pPr>
                <a:defRPr/>
              </a:pPr>
              <a:t>‹#›</a:t>
            </a:fld>
            <a:endParaRPr lang="en-US"/>
          </a:p>
        </p:txBody>
      </p:sp>
      <p:sp>
        <p:nvSpPr>
          <p:cNvPr id="8" name="Text Placeholder 3"/>
          <p:cNvSpPr>
            <a:spLocks noGrp="1"/>
          </p:cNvSpPr>
          <p:nvPr>
            <p:ph type="body" sz="half" idx="14"/>
          </p:nvPr>
        </p:nvSpPr>
        <p:spPr>
          <a:xfrm>
            <a:off x="1000849" y="1778000"/>
            <a:ext cx="9966872" cy="3978778"/>
          </a:xfrm>
          <a:prstGeom prst="rect">
            <a:avLst/>
          </a:prstGeom>
        </p:spPr>
        <p:txBody>
          <a:bodyPr>
            <a:normAutofit/>
          </a:bodyPr>
          <a:lstStyle>
            <a:lvl1pPr marL="0" marR="0" indent="0" algn="l" defTabSz="685800" rtl="0" eaLnBrk="1" fontAlgn="auto" latinLnBrk="0" hangingPunct="1">
              <a:lnSpc>
                <a:spcPct val="90000"/>
              </a:lnSpc>
              <a:spcBef>
                <a:spcPts val="750"/>
              </a:spcBef>
              <a:spcAft>
                <a:spcPts val="1200"/>
              </a:spcAft>
              <a:buClrTx/>
              <a:buSzTx/>
              <a:buFontTx/>
              <a:buNone/>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a:p>
            <a:pPr marL="0" marR="0" lvl="0" indent="0" algn="l" defTabSz="685800" rtl="0" eaLnBrk="1" fontAlgn="auto" latinLnBrk="0" hangingPunct="1">
              <a:lnSpc>
                <a:spcPct val="90000"/>
              </a:lnSpc>
              <a:spcBef>
                <a:spcPts val="750"/>
              </a:spcBef>
              <a:spcAft>
                <a:spcPts val="1200"/>
              </a:spcAft>
              <a:buClrTx/>
              <a:buSzTx/>
              <a:buFontTx/>
              <a:buNone/>
              <a:tabLst/>
              <a:defRPr/>
            </a:pPr>
            <a:r>
              <a:rPr lang="en-US" dirty="0"/>
              <a:t>Click to edit Master text styles</a:t>
            </a:r>
          </a:p>
          <a:p>
            <a:pPr lvl="0"/>
            <a:endParaRPr lang="en-US" dirty="0"/>
          </a:p>
        </p:txBody>
      </p:sp>
      <p:sp>
        <p:nvSpPr>
          <p:cNvPr id="3" name="Title 1"/>
          <p:cNvSpPr>
            <a:spLocks noGrp="1"/>
          </p:cNvSpPr>
          <p:nvPr>
            <p:ph type="title"/>
          </p:nvPr>
        </p:nvSpPr>
        <p:spPr>
          <a:xfrm>
            <a:off x="1000849" y="571500"/>
            <a:ext cx="9966871" cy="1119188"/>
          </a:xfrm>
          <a:prstGeom prst="rect">
            <a:avLst/>
          </a:prstGeom>
        </p:spPr>
        <p:txBody>
          <a:bodyPr anchor="ctr" anchorCtr="0">
            <a:norm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615993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_ 2 column bulle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D6D37C-7584-E94F-BD5E-47BD8D71902C}"/>
              </a:ext>
            </a:extLst>
          </p:cNvPr>
          <p:cNvSpPr/>
          <p:nvPr/>
        </p:nvSpPr>
        <p:spPr>
          <a:xfrm>
            <a:off x="0" y="555625"/>
            <a:ext cx="1019175" cy="11588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a:extLst>
              <a:ext uri="{FF2B5EF4-FFF2-40B4-BE49-F238E27FC236}">
                <a16:creationId xmlns:a16="http://schemas.microsoft.com/office/drawing/2014/main" id="{77829038-C33E-E14F-A39E-A9A3AB5CFBF1}"/>
              </a:ext>
            </a:extLst>
          </p:cNvPr>
          <p:cNvCxnSpPr>
            <a:cxnSpLocks/>
          </p:cNvCxnSpPr>
          <p:nvPr/>
        </p:nvCxnSpPr>
        <p:spPr>
          <a:xfrm>
            <a:off x="1036638" y="555625"/>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D683BD36-B2E0-E34D-A0C0-77A7165923F9}"/>
              </a:ext>
            </a:extLst>
          </p:cNvPr>
          <p:cNvSpPr>
            <a:spLocks noGrp="1"/>
          </p:cNvSpPr>
          <p:nvPr>
            <p:ph type="sldNum" sz="quarter" idx="16"/>
          </p:nvPr>
        </p:nvSpPr>
        <p:spPr/>
        <p:txBody>
          <a:bodyPr/>
          <a:lstStyle>
            <a:lvl1pPr>
              <a:defRPr/>
            </a:lvl1pPr>
          </a:lstStyle>
          <a:p>
            <a:pPr>
              <a:defRPr/>
            </a:pPr>
            <a:fld id="{16F0F2AA-7572-DC4D-AB68-865F32F517C3}" type="slidenum">
              <a:rPr lang="en-US"/>
              <a:pPr>
                <a:defRPr/>
              </a:pPr>
              <a:t>‹#›</a:t>
            </a:fld>
            <a:endParaRPr lang="en-US"/>
          </a:p>
        </p:txBody>
      </p:sp>
      <p:sp>
        <p:nvSpPr>
          <p:cNvPr id="9" name="Text Placeholder 3"/>
          <p:cNvSpPr>
            <a:spLocks noGrp="1"/>
          </p:cNvSpPr>
          <p:nvPr>
            <p:ph type="body" sz="half" idx="15"/>
          </p:nvPr>
        </p:nvSpPr>
        <p:spPr>
          <a:xfrm>
            <a:off x="6096000" y="1828800"/>
            <a:ext cx="4748720" cy="3927978"/>
          </a:xfrm>
          <a:prstGeom prst="rect">
            <a:avLst/>
          </a:prstGeom>
        </p:spPr>
        <p:txBody>
          <a:bodyPr>
            <a:normAutofit/>
          </a:bodyPr>
          <a:lstStyle>
            <a:lvl1pPr marL="285750" marR="0" indent="-285750" algn="l" defTabSz="685800" rtl="0" eaLnBrk="1" fontAlgn="auto" latinLnBrk="0" hangingPunct="1">
              <a:lnSpc>
                <a:spcPct val="90000"/>
              </a:lnSpc>
              <a:spcBef>
                <a:spcPts val="750"/>
              </a:spcBef>
              <a:spcAft>
                <a:spcPts val="1200"/>
              </a:spcAft>
              <a:buClrTx/>
              <a:buSzTx/>
              <a:buFont typeface="Arial" panose="020B0604020202020204" pitchFamily="34" charset="0"/>
              <a:buChar char="•"/>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285750" marR="0" lvl="0" indent="-285750" algn="l" defTabSz="685800" rtl="0" eaLnBrk="1" fontAlgn="auto" latinLnBrk="0" hangingPunct="1">
              <a:lnSpc>
                <a:spcPct val="90000"/>
              </a:lnSpc>
              <a:spcBef>
                <a:spcPts val="750"/>
              </a:spcBef>
              <a:spcAft>
                <a:spcPts val="1200"/>
              </a:spcAft>
              <a:buClrTx/>
              <a:buSzTx/>
              <a:buFont typeface="Arial" panose="020B0604020202020204" pitchFamily="34" charset="0"/>
              <a:buChar char="•"/>
              <a:tabLst/>
              <a:defRPr/>
            </a:pPr>
            <a:r>
              <a:rPr lang="en-US" dirty="0"/>
              <a:t>Click to edit Master text styles</a:t>
            </a:r>
          </a:p>
          <a:p>
            <a:pPr marL="285750" marR="0" lvl="0" indent="-285750" algn="l" defTabSz="685800" rtl="0" eaLnBrk="1" fontAlgn="auto" latinLnBrk="0" hangingPunct="1">
              <a:lnSpc>
                <a:spcPct val="90000"/>
              </a:lnSpc>
              <a:spcBef>
                <a:spcPts val="750"/>
              </a:spcBef>
              <a:spcAft>
                <a:spcPts val="1200"/>
              </a:spcAft>
              <a:buClrTx/>
              <a:buSzTx/>
              <a:buFont typeface="Arial" panose="020B0604020202020204" pitchFamily="34" charset="0"/>
              <a:buChar char="•"/>
              <a:tabLst/>
              <a:defRPr/>
            </a:pPr>
            <a:r>
              <a:rPr lang="en-US" dirty="0"/>
              <a:t>Click to edit Master text styles</a:t>
            </a:r>
          </a:p>
          <a:p>
            <a:pPr lvl="0"/>
            <a:endParaRPr lang="en-US" dirty="0"/>
          </a:p>
        </p:txBody>
      </p:sp>
      <p:sp>
        <p:nvSpPr>
          <p:cNvPr id="8" name="Text Placeholder 3"/>
          <p:cNvSpPr>
            <a:spLocks noGrp="1"/>
          </p:cNvSpPr>
          <p:nvPr>
            <p:ph type="body" sz="half" idx="14"/>
          </p:nvPr>
        </p:nvSpPr>
        <p:spPr>
          <a:xfrm>
            <a:off x="1183730" y="1828800"/>
            <a:ext cx="4748720" cy="3927978"/>
          </a:xfrm>
          <a:prstGeom prst="rect">
            <a:avLst/>
          </a:prstGeom>
        </p:spPr>
        <p:txBody>
          <a:bodyPr>
            <a:normAutofit/>
          </a:bodyPr>
          <a:lstStyle>
            <a:lvl1pPr marL="285750" marR="0" indent="-285750" algn="l" defTabSz="685800" rtl="0" eaLnBrk="1" fontAlgn="auto" latinLnBrk="0" hangingPunct="1">
              <a:lnSpc>
                <a:spcPct val="90000"/>
              </a:lnSpc>
              <a:spcBef>
                <a:spcPts val="750"/>
              </a:spcBef>
              <a:spcAft>
                <a:spcPts val="1200"/>
              </a:spcAft>
              <a:buClrTx/>
              <a:buSzTx/>
              <a:buFont typeface="Arial" panose="020B0604020202020204" pitchFamily="34" charset="0"/>
              <a:buChar char="•"/>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a:p>
            <a:pPr marL="285750" marR="0" lvl="0" indent="-285750" algn="l" defTabSz="685800" rtl="0" eaLnBrk="1" fontAlgn="auto" latinLnBrk="0" hangingPunct="1">
              <a:lnSpc>
                <a:spcPct val="90000"/>
              </a:lnSpc>
              <a:spcBef>
                <a:spcPts val="750"/>
              </a:spcBef>
              <a:spcAft>
                <a:spcPts val="1200"/>
              </a:spcAft>
              <a:buClrTx/>
              <a:buSzTx/>
              <a:buFont typeface="Arial" panose="020B0604020202020204" pitchFamily="34" charset="0"/>
              <a:buChar char="•"/>
              <a:tabLst/>
              <a:defRPr/>
            </a:pPr>
            <a:r>
              <a:rPr lang="en-US" dirty="0"/>
              <a:t>Click to edit Master text styles</a:t>
            </a:r>
          </a:p>
          <a:p>
            <a:pPr lvl="0"/>
            <a:endParaRPr lang="en-US" dirty="0"/>
          </a:p>
        </p:txBody>
      </p:sp>
      <p:sp>
        <p:nvSpPr>
          <p:cNvPr id="3" name="Title 1"/>
          <p:cNvSpPr>
            <a:spLocks noGrp="1"/>
          </p:cNvSpPr>
          <p:nvPr>
            <p:ph type="title"/>
          </p:nvPr>
        </p:nvSpPr>
        <p:spPr>
          <a:xfrm>
            <a:off x="1183729" y="571500"/>
            <a:ext cx="9966871" cy="1119188"/>
          </a:xfrm>
          <a:prstGeom prst="rect">
            <a:avLst/>
          </a:prstGeom>
        </p:spPr>
        <p:txBody>
          <a:bodyPr anchor="ctr" anchorCtr="0">
            <a:norm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352671682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with photo 1">
    <p:spTree>
      <p:nvGrpSpPr>
        <p:cNvPr id="1" name=""/>
        <p:cNvGrpSpPr/>
        <p:nvPr/>
      </p:nvGrpSpPr>
      <p:grpSpPr>
        <a:xfrm>
          <a:off x="0" y="0"/>
          <a:ext cx="0" cy="0"/>
          <a:chOff x="0" y="0"/>
          <a:chExt cx="0" cy="0"/>
        </a:xfrm>
      </p:grpSpPr>
      <p:pic>
        <p:nvPicPr>
          <p:cNvPr id="3" name="Picture 2" descr="Three people looking at a piece of paper&#10;&#10;Description automatically generated with low confidence">
            <a:extLst>
              <a:ext uri="{FF2B5EF4-FFF2-40B4-BE49-F238E27FC236}">
                <a16:creationId xmlns:a16="http://schemas.microsoft.com/office/drawing/2014/main" id="{6D0442BF-1B48-8B43-BC34-80C73F38FC7A}"/>
              </a:ext>
            </a:extLst>
          </p:cNvPr>
          <p:cNvPicPr>
            <a:picLocks noChangeAspect="1"/>
          </p:cNvPicPr>
          <p:nvPr userDrawn="1"/>
        </p:nvPicPr>
        <p:blipFill rotWithShape="1">
          <a:blip r:embed="rId2"/>
          <a:srcRect l="13350" t="1" r="273" b="16811"/>
          <a:stretch/>
        </p:blipFill>
        <p:spPr>
          <a:xfrm>
            <a:off x="2226366" y="0"/>
            <a:ext cx="8885581" cy="5705061"/>
          </a:xfrm>
          <a:prstGeom prst="rect">
            <a:avLst/>
          </a:prstGeom>
        </p:spPr>
      </p:pic>
      <p:sp>
        <p:nvSpPr>
          <p:cNvPr id="14" name="Rectangle 13">
            <a:extLst>
              <a:ext uri="{FF2B5EF4-FFF2-40B4-BE49-F238E27FC236}">
                <a16:creationId xmlns:a16="http://schemas.microsoft.com/office/drawing/2014/main" id="{D3A46BF2-4302-0B48-8AEA-10EA3FBA8BDD}"/>
              </a:ext>
            </a:extLst>
          </p:cNvPr>
          <p:cNvSpPr/>
          <p:nvPr userDrawn="1"/>
        </p:nvSpPr>
        <p:spPr>
          <a:xfrm>
            <a:off x="0" y="2257063"/>
            <a:ext cx="4064000" cy="46009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a:p>
        </p:txBody>
      </p:sp>
      <p:sp>
        <p:nvSpPr>
          <p:cNvPr id="4" name="Rectangle 3">
            <a:extLst>
              <a:ext uri="{FF2B5EF4-FFF2-40B4-BE49-F238E27FC236}">
                <a16:creationId xmlns:a16="http://schemas.microsoft.com/office/drawing/2014/main" id="{443023CC-B05B-804F-A031-47090036ADC9}"/>
              </a:ext>
            </a:extLst>
          </p:cNvPr>
          <p:cNvSpPr/>
          <p:nvPr/>
        </p:nvSpPr>
        <p:spPr>
          <a:xfrm>
            <a:off x="10208821" y="0"/>
            <a:ext cx="1983179" cy="16981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E0773250-8295-4A4A-B23C-4614C545CBF4}"/>
              </a:ext>
            </a:extLst>
          </p:cNvPr>
          <p:cNvSpPr/>
          <p:nvPr/>
        </p:nvSpPr>
        <p:spPr>
          <a:xfrm>
            <a:off x="674558" y="1678330"/>
            <a:ext cx="4418304" cy="4675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6" name="Straight Connector 15">
            <a:extLst>
              <a:ext uri="{FF2B5EF4-FFF2-40B4-BE49-F238E27FC236}">
                <a16:creationId xmlns:a16="http://schemas.microsoft.com/office/drawing/2014/main" id="{CBA35C7A-29D6-D040-9CCD-0B926B59CEBE}"/>
              </a:ext>
            </a:extLst>
          </p:cNvPr>
          <p:cNvCxnSpPr/>
          <p:nvPr userDrawn="1"/>
        </p:nvCxnSpPr>
        <p:spPr>
          <a:xfrm>
            <a:off x="686917" y="1678329"/>
            <a:ext cx="0" cy="469932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14"/>
          </p:nvPr>
        </p:nvSpPr>
        <p:spPr>
          <a:xfrm>
            <a:off x="839450" y="3429000"/>
            <a:ext cx="4149240" cy="2775030"/>
          </a:xfrm>
          <a:prstGeom prst="rect">
            <a:avLst/>
          </a:prstGeom>
        </p:spPr>
        <p:txBody>
          <a:bodyPr>
            <a:normAutofit/>
          </a:bodyPr>
          <a:lstStyle>
            <a:lvl1pPr marL="0" marR="0" indent="0" algn="l" defTabSz="685800" rtl="0" eaLnBrk="1" fontAlgn="auto" latinLnBrk="0" hangingPunct="1">
              <a:lnSpc>
                <a:spcPct val="90000"/>
              </a:lnSpc>
              <a:spcBef>
                <a:spcPts val="750"/>
              </a:spcBef>
              <a:spcAft>
                <a:spcPts val="1200"/>
              </a:spcAft>
              <a:buClrTx/>
              <a:buSzTx/>
              <a:buFontTx/>
              <a:buNone/>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5" name="Title 1"/>
          <p:cNvSpPr>
            <a:spLocks noGrp="1"/>
          </p:cNvSpPr>
          <p:nvPr>
            <p:ph type="title"/>
          </p:nvPr>
        </p:nvSpPr>
        <p:spPr>
          <a:xfrm>
            <a:off x="839449" y="1793265"/>
            <a:ext cx="4146890" cy="1635735"/>
          </a:xfrm>
          <a:prstGeom prst="rect">
            <a:avLst/>
          </a:prstGeom>
        </p:spPr>
        <p:txBody>
          <a:bodyPr anchor="ctr" anchorCtr="0">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3616671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with photo 1.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E96EC9-A5FE-9449-A973-644128A0E481}"/>
              </a:ext>
            </a:extLst>
          </p:cNvPr>
          <p:cNvSpPr/>
          <p:nvPr userDrawn="1"/>
        </p:nvSpPr>
        <p:spPr>
          <a:xfrm>
            <a:off x="2291787" y="1"/>
            <a:ext cx="8916445" cy="571210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Picture Placeholder 15">
            <a:extLst>
              <a:ext uri="{FF2B5EF4-FFF2-40B4-BE49-F238E27FC236}">
                <a16:creationId xmlns:a16="http://schemas.microsoft.com/office/drawing/2014/main" id="{9B41BB31-88FF-E84E-BE7D-9BF8BFD31B46}"/>
              </a:ext>
            </a:extLst>
          </p:cNvPr>
          <p:cNvSpPr>
            <a:spLocks noGrp="1"/>
          </p:cNvSpPr>
          <p:nvPr>
            <p:ph type="pic" sz="quarter" idx="11" hasCustomPrompt="1"/>
          </p:nvPr>
        </p:nvSpPr>
        <p:spPr>
          <a:xfrm>
            <a:off x="2286000" y="1"/>
            <a:ext cx="8922774" cy="5707626"/>
          </a:xfrm>
          <a:prstGeom prst="rect">
            <a:avLst/>
          </a:prstGeom>
          <a:solidFill>
            <a:schemeClr val="bg2">
              <a:lumMod val="75000"/>
            </a:schemeClr>
          </a:solidFill>
        </p:spPr>
        <p:txBody>
          <a:bodyPr anchor="ctr"/>
          <a:lstStyle>
            <a:lvl1pPr marL="0" indent="0" algn="ctr">
              <a:buNone/>
              <a:defRPr/>
            </a:lvl1pPr>
          </a:lstStyle>
          <a:p>
            <a:r>
              <a:rPr lang="en-US" dirty="0"/>
              <a:t>Click to insert a picture</a:t>
            </a:r>
          </a:p>
        </p:txBody>
      </p: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a:p>
        </p:txBody>
      </p:sp>
    </p:spTree>
    <p:extLst>
      <p:ext uri="{BB962C8B-B14F-4D97-AF65-F5344CB8AC3E}">
        <p14:creationId xmlns:p14="http://schemas.microsoft.com/office/powerpoint/2010/main" val="3541712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with photo 1.3">
    <p:spTree>
      <p:nvGrpSpPr>
        <p:cNvPr id="1" name=""/>
        <p:cNvGrpSpPr/>
        <p:nvPr/>
      </p:nvGrpSpPr>
      <p:grpSpPr>
        <a:xfrm>
          <a:off x="0" y="0"/>
          <a:ext cx="0" cy="0"/>
          <a:chOff x="0" y="0"/>
          <a:chExt cx="0" cy="0"/>
        </a:xfrm>
      </p:grpSpPr>
      <p:pic>
        <p:nvPicPr>
          <p:cNvPr id="3" name="Picture 2" descr="A learner writing an a glass wall with a marker&#10;&#10;Description automatically generated">
            <a:extLst>
              <a:ext uri="{FF2B5EF4-FFF2-40B4-BE49-F238E27FC236}">
                <a16:creationId xmlns:a16="http://schemas.microsoft.com/office/drawing/2014/main" id="{0E494689-C6C2-A64B-8C35-09134E0C51D7}"/>
              </a:ext>
            </a:extLst>
          </p:cNvPr>
          <p:cNvPicPr>
            <a:picLocks noChangeAspect="1"/>
          </p:cNvPicPr>
          <p:nvPr userDrawn="1"/>
        </p:nvPicPr>
        <p:blipFill rotWithShape="1">
          <a:blip r:embed="rId2"/>
          <a:srcRect l="-183" t="5696" r="-1"/>
          <a:stretch/>
        </p:blipFill>
        <p:spPr>
          <a:xfrm>
            <a:off x="974034" y="0"/>
            <a:ext cx="9093867" cy="5705061"/>
          </a:xfrm>
          <a:prstGeom prst="rect">
            <a:avLst/>
          </a:prstGeom>
        </p:spPr>
      </p:pic>
      <p:sp>
        <p:nvSpPr>
          <p:cNvPr id="14" name="Rectangle 13">
            <a:extLst>
              <a:ext uri="{FF2B5EF4-FFF2-40B4-BE49-F238E27FC236}">
                <a16:creationId xmlns:a16="http://schemas.microsoft.com/office/drawing/2014/main" id="{D3A46BF2-4302-0B48-8AEA-10EA3FBA8BDD}"/>
              </a:ext>
            </a:extLst>
          </p:cNvPr>
          <p:cNvSpPr/>
          <p:nvPr userDrawn="1"/>
        </p:nvSpPr>
        <p:spPr>
          <a:xfrm>
            <a:off x="8166265" y="2257063"/>
            <a:ext cx="4025735" cy="46009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a:p>
        </p:txBody>
      </p:sp>
      <p:sp>
        <p:nvSpPr>
          <p:cNvPr id="4" name="Rectangle 3">
            <a:extLst>
              <a:ext uri="{FF2B5EF4-FFF2-40B4-BE49-F238E27FC236}">
                <a16:creationId xmlns:a16="http://schemas.microsoft.com/office/drawing/2014/main" id="{443023CC-B05B-804F-A031-47090036ADC9}"/>
              </a:ext>
            </a:extLst>
          </p:cNvPr>
          <p:cNvSpPr/>
          <p:nvPr/>
        </p:nvSpPr>
        <p:spPr>
          <a:xfrm>
            <a:off x="0" y="0"/>
            <a:ext cx="1983179" cy="16981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E0773250-8295-4A4A-B23C-4614C545CBF4}"/>
              </a:ext>
            </a:extLst>
          </p:cNvPr>
          <p:cNvSpPr/>
          <p:nvPr/>
        </p:nvSpPr>
        <p:spPr>
          <a:xfrm>
            <a:off x="6992848" y="1678330"/>
            <a:ext cx="4684490" cy="4675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6" name="Straight Connector 15">
            <a:extLst>
              <a:ext uri="{FF2B5EF4-FFF2-40B4-BE49-F238E27FC236}">
                <a16:creationId xmlns:a16="http://schemas.microsoft.com/office/drawing/2014/main" id="{CBA35C7A-29D6-D040-9CCD-0B926B59CEBE}"/>
              </a:ext>
            </a:extLst>
          </p:cNvPr>
          <p:cNvCxnSpPr/>
          <p:nvPr userDrawn="1"/>
        </p:nvCxnSpPr>
        <p:spPr>
          <a:xfrm>
            <a:off x="6997754" y="1678329"/>
            <a:ext cx="0" cy="469932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14"/>
          </p:nvPr>
        </p:nvSpPr>
        <p:spPr>
          <a:xfrm>
            <a:off x="7136910" y="3429000"/>
            <a:ext cx="4300585" cy="2775030"/>
          </a:xfrm>
          <a:prstGeom prst="rect">
            <a:avLst/>
          </a:prstGeom>
        </p:spPr>
        <p:txBody>
          <a:bodyPr>
            <a:normAutofit/>
          </a:bodyPr>
          <a:lstStyle>
            <a:lvl1pPr marL="0" marR="0" indent="0" algn="l" defTabSz="685800" rtl="0" eaLnBrk="1" fontAlgn="auto" latinLnBrk="0" hangingPunct="1">
              <a:lnSpc>
                <a:spcPct val="90000"/>
              </a:lnSpc>
              <a:spcBef>
                <a:spcPts val="750"/>
              </a:spcBef>
              <a:spcAft>
                <a:spcPts val="1200"/>
              </a:spcAft>
              <a:buClrTx/>
              <a:buSzTx/>
              <a:buFontTx/>
              <a:buNone/>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5" name="Title 1"/>
          <p:cNvSpPr>
            <a:spLocks noGrp="1"/>
          </p:cNvSpPr>
          <p:nvPr>
            <p:ph type="title"/>
          </p:nvPr>
        </p:nvSpPr>
        <p:spPr>
          <a:xfrm>
            <a:off x="7126163" y="1793265"/>
            <a:ext cx="4311332" cy="1635735"/>
          </a:xfrm>
          <a:prstGeom prst="rect">
            <a:avLst/>
          </a:prstGeom>
        </p:spPr>
        <p:txBody>
          <a:bodyPr anchor="ctr" anchorCtr="0">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2109508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with photo 1.4">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E96EC9-A5FE-9449-A973-644128A0E481}"/>
              </a:ext>
            </a:extLst>
          </p:cNvPr>
          <p:cNvSpPr/>
          <p:nvPr userDrawn="1"/>
        </p:nvSpPr>
        <p:spPr>
          <a:xfrm>
            <a:off x="1211133" y="1"/>
            <a:ext cx="8916445" cy="571210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Picture Placeholder 15">
            <a:extLst>
              <a:ext uri="{FF2B5EF4-FFF2-40B4-BE49-F238E27FC236}">
                <a16:creationId xmlns:a16="http://schemas.microsoft.com/office/drawing/2014/main" id="{6DFC91A5-4FBB-F44D-9464-12AEFAC9581B}"/>
              </a:ext>
            </a:extLst>
          </p:cNvPr>
          <p:cNvSpPr>
            <a:spLocks noGrp="1"/>
          </p:cNvSpPr>
          <p:nvPr>
            <p:ph type="pic" sz="quarter" idx="11" hasCustomPrompt="1"/>
          </p:nvPr>
        </p:nvSpPr>
        <p:spPr>
          <a:xfrm>
            <a:off x="1209369" y="1"/>
            <a:ext cx="8937521" cy="5707626"/>
          </a:xfrm>
          <a:prstGeom prst="rect">
            <a:avLst/>
          </a:prstGeom>
          <a:solidFill>
            <a:schemeClr val="bg2">
              <a:lumMod val="75000"/>
            </a:schemeClr>
          </a:solidFill>
        </p:spPr>
        <p:txBody>
          <a:bodyPr anchor="ctr"/>
          <a:lstStyle>
            <a:lvl1pPr marL="0" indent="0" algn="ctr">
              <a:buNone/>
              <a:defRPr/>
            </a:lvl1pPr>
          </a:lstStyle>
          <a:p>
            <a:r>
              <a:rPr lang="en-US" dirty="0"/>
              <a:t>Click to insert a picture</a:t>
            </a:r>
          </a:p>
        </p:txBody>
      </p: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a:p>
        </p:txBody>
      </p:sp>
    </p:spTree>
    <p:extLst>
      <p:ext uri="{BB962C8B-B14F-4D97-AF65-F5344CB8AC3E}">
        <p14:creationId xmlns:p14="http://schemas.microsoft.com/office/powerpoint/2010/main" val="2954555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with photo 2">
    <p:spTree>
      <p:nvGrpSpPr>
        <p:cNvPr id="1" name=""/>
        <p:cNvGrpSpPr/>
        <p:nvPr/>
      </p:nvGrpSpPr>
      <p:grpSpPr>
        <a:xfrm>
          <a:off x="0" y="0"/>
          <a:ext cx="0" cy="0"/>
          <a:chOff x="0" y="0"/>
          <a:chExt cx="0" cy="0"/>
        </a:xfrm>
      </p:grpSpPr>
      <p:pic>
        <p:nvPicPr>
          <p:cNvPr id="3" name="Picture 2" descr="A learner on a spiral staircase using a laptop.&#10;&#10;Description automatically generated">
            <a:extLst>
              <a:ext uri="{FF2B5EF4-FFF2-40B4-BE49-F238E27FC236}">
                <a16:creationId xmlns:a16="http://schemas.microsoft.com/office/drawing/2014/main" id="{F3DC312F-B9C0-D744-AD30-A434A20A7DEF}"/>
              </a:ext>
            </a:extLst>
          </p:cNvPr>
          <p:cNvPicPr>
            <a:picLocks noChangeAspect="1"/>
          </p:cNvPicPr>
          <p:nvPr userDrawn="1"/>
        </p:nvPicPr>
        <p:blipFill>
          <a:blip r:embed="rId2"/>
          <a:stretch>
            <a:fillRect/>
          </a:stretch>
        </p:blipFill>
        <p:spPr>
          <a:xfrm>
            <a:off x="1901810" y="0"/>
            <a:ext cx="10290190" cy="6858000"/>
          </a:xfrm>
          <a:prstGeom prst="rect">
            <a:avLst/>
          </a:prstGeom>
        </p:spPr>
      </p:pic>
      <p:sp>
        <p:nvSpPr>
          <p:cNvPr id="5" name="Rectangle 4">
            <a:extLst>
              <a:ext uri="{FF2B5EF4-FFF2-40B4-BE49-F238E27FC236}">
                <a16:creationId xmlns:a16="http://schemas.microsoft.com/office/drawing/2014/main" id="{FB6487DB-31A3-3549-AFBF-3BABD3184ED2}"/>
              </a:ext>
            </a:extLst>
          </p:cNvPr>
          <p:cNvSpPr/>
          <p:nvPr/>
        </p:nvSpPr>
        <p:spPr>
          <a:xfrm>
            <a:off x="960438" y="574675"/>
            <a:ext cx="6135687" cy="507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a:extLst>
              <a:ext uri="{FF2B5EF4-FFF2-40B4-BE49-F238E27FC236}">
                <a16:creationId xmlns:a16="http://schemas.microsoft.com/office/drawing/2014/main" id="{C622D27A-F32D-EB48-9A03-1735E67359D1}"/>
              </a:ext>
            </a:extLst>
          </p:cNvPr>
          <p:cNvCxnSpPr>
            <a:cxnSpLocks/>
          </p:cNvCxnSpPr>
          <p:nvPr/>
        </p:nvCxnSpPr>
        <p:spPr>
          <a:xfrm>
            <a:off x="960438" y="555625"/>
            <a:ext cx="0" cy="5164138"/>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3B299BF0-56A4-6243-9705-509FD3434C3D}"/>
              </a:ext>
            </a:extLst>
          </p:cNvPr>
          <p:cNvSpPr>
            <a:spLocks noGrp="1"/>
          </p:cNvSpPr>
          <p:nvPr>
            <p:ph type="sldNum" sz="quarter" idx="15"/>
          </p:nvPr>
        </p:nvSpPr>
        <p:spPr/>
        <p:txBody>
          <a:bodyPr/>
          <a:lstStyle>
            <a:lvl1pPr>
              <a:defRPr/>
            </a:lvl1pPr>
          </a:lstStyle>
          <a:p>
            <a:pPr>
              <a:defRPr/>
            </a:pPr>
            <a:fld id="{6F595438-EECC-A345-B33C-CAAAFDC6CD59}" type="slidenum">
              <a:rPr lang="en-US"/>
              <a:pPr>
                <a:defRPr/>
              </a:pPr>
              <a:t>‹#›</a:t>
            </a:fld>
            <a:endParaRPr lang="en-US"/>
          </a:p>
        </p:txBody>
      </p:sp>
      <p:sp>
        <p:nvSpPr>
          <p:cNvPr id="11" name="Text Placeholder 3"/>
          <p:cNvSpPr>
            <a:spLocks noGrp="1"/>
          </p:cNvSpPr>
          <p:nvPr>
            <p:ph type="body" sz="half" idx="14"/>
          </p:nvPr>
        </p:nvSpPr>
        <p:spPr>
          <a:xfrm>
            <a:off x="1115996" y="2743200"/>
            <a:ext cx="5843604" cy="2777068"/>
          </a:xfrm>
          <a:prstGeom prst="rect">
            <a:avLst/>
          </a:prstGeom>
        </p:spPr>
        <p:txBody>
          <a:bodyPr>
            <a:normAutofit/>
          </a:bodyPr>
          <a:lstStyle>
            <a:lvl1pPr marL="0" marR="0" indent="0" algn="l" defTabSz="685800" rtl="0" eaLnBrk="1" fontAlgn="auto" latinLnBrk="0" hangingPunct="1">
              <a:lnSpc>
                <a:spcPct val="90000"/>
              </a:lnSpc>
              <a:spcBef>
                <a:spcPts val="750"/>
              </a:spcBef>
              <a:spcAft>
                <a:spcPts val="1200"/>
              </a:spcAft>
              <a:buClrTx/>
              <a:buSzTx/>
              <a:buFontTx/>
              <a:buNone/>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a:p>
            <a:pPr marL="0" marR="0" lvl="0" indent="0" algn="l" defTabSz="685800" rtl="0" eaLnBrk="1" fontAlgn="auto" latinLnBrk="0" hangingPunct="1">
              <a:lnSpc>
                <a:spcPct val="90000"/>
              </a:lnSpc>
              <a:spcBef>
                <a:spcPts val="750"/>
              </a:spcBef>
              <a:spcAft>
                <a:spcPts val="1200"/>
              </a:spcAft>
              <a:buClrTx/>
              <a:buSzTx/>
              <a:buFontTx/>
              <a:buNone/>
              <a:tabLst/>
              <a:defRPr/>
            </a:pPr>
            <a:r>
              <a:rPr lang="en-US" dirty="0"/>
              <a:t>Click to edit Master text styles</a:t>
            </a:r>
          </a:p>
          <a:p>
            <a:pPr lvl="0"/>
            <a:endParaRPr lang="en-US" dirty="0"/>
          </a:p>
          <a:p>
            <a:pPr lvl="0"/>
            <a:endParaRPr lang="en-US" dirty="0"/>
          </a:p>
        </p:txBody>
      </p:sp>
      <p:sp>
        <p:nvSpPr>
          <p:cNvPr id="7" name="Title 1"/>
          <p:cNvSpPr>
            <a:spLocks noGrp="1"/>
          </p:cNvSpPr>
          <p:nvPr>
            <p:ph type="title"/>
          </p:nvPr>
        </p:nvSpPr>
        <p:spPr>
          <a:xfrm>
            <a:off x="1091284" y="738680"/>
            <a:ext cx="5839867" cy="1900052"/>
          </a:xfrm>
          <a:prstGeom prst="rect">
            <a:avLst/>
          </a:prstGeom>
        </p:spPr>
        <p:txBody>
          <a:bodyPr anchor="t" anchorCtr="0">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3226305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with photo 2.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96A5E4-DFE4-AD45-BDAA-6B3F581EE98A}"/>
              </a:ext>
            </a:extLst>
          </p:cNvPr>
          <p:cNvSpPr/>
          <p:nvPr/>
        </p:nvSpPr>
        <p:spPr>
          <a:xfrm>
            <a:off x="2020888" y="6350"/>
            <a:ext cx="10280650" cy="68516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Picture Placeholder 15">
            <a:extLst>
              <a:ext uri="{FF2B5EF4-FFF2-40B4-BE49-F238E27FC236}">
                <a16:creationId xmlns:a16="http://schemas.microsoft.com/office/drawing/2014/main" id="{BCAF36EB-7281-0542-A053-B16B67DBE880}"/>
              </a:ext>
            </a:extLst>
          </p:cNvPr>
          <p:cNvSpPr>
            <a:spLocks noGrp="1"/>
          </p:cNvSpPr>
          <p:nvPr>
            <p:ph type="pic" sz="quarter" idx="11" hasCustomPrompt="1"/>
          </p:nvPr>
        </p:nvSpPr>
        <p:spPr>
          <a:xfrm>
            <a:off x="2049717" y="0"/>
            <a:ext cx="10220325" cy="6843713"/>
          </a:xfrm>
          <a:prstGeom prst="rect">
            <a:avLst/>
          </a:prstGeom>
          <a:solidFill>
            <a:schemeClr val="bg2">
              <a:lumMod val="75000"/>
            </a:schemeClr>
          </a:solidFill>
        </p:spPr>
        <p:txBody>
          <a:bodyPr/>
          <a:lstStyle>
            <a:lvl1pPr marL="0" indent="0" algn="ctr">
              <a:buNone/>
              <a:defRPr/>
            </a:lvl1pPr>
          </a:lstStyle>
          <a:p>
            <a:r>
              <a:rPr lang="en-US" dirty="0"/>
              <a:t>Click to insert a picture</a:t>
            </a:r>
          </a:p>
        </p:txBody>
      </p:sp>
      <p:sp>
        <p:nvSpPr>
          <p:cNvPr id="10" name="Slide Number Placeholder 5">
            <a:extLst>
              <a:ext uri="{FF2B5EF4-FFF2-40B4-BE49-F238E27FC236}">
                <a16:creationId xmlns:a16="http://schemas.microsoft.com/office/drawing/2014/main" id="{1D01FEC8-19EE-7E49-B9A4-C8922CDD24A0}"/>
              </a:ext>
            </a:extLst>
          </p:cNvPr>
          <p:cNvSpPr>
            <a:spLocks noGrp="1"/>
          </p:cNvSpPr>
          <p:nvPr>
            <p:ph type="sldNum" sz="quarter" idx="15"/>
          </p:nvPr>
        </p:nvSpPr>
        <p:spPr/>
        <p:txBody>
          <a:bodyPr/>
          <a:lstStyle>
            <a:lvl1pPr>
              <a:defRPr/>
            </a:lvl1pPr>
          </a:lstStyle>
          <a:p>
            <a:pPr>
              <a:defRPr/>
            </a:pPr>
            <a:fld id="{A914E856-619C-2145-B9B7-7AECB542A099}" type="slidenum">
              <a:rPr lang="en-US"/>
              <a:pPr>
                <a:defRPr/>
              </a:pPr>
              <a:t>‹#›</a:t>
            </a:fld>
            <a:endParaRPr lang="en-US"/>
          </a:p>
        </p:txBody>
      </p:sp>
    </p:spTree>
    <p:extLst>
      <p:ext uri="{BB962C8B-B14F-4D97-AF65-F5344CB8AC3E}">
        <p14:creationId xmlns:p14="http://schemas.microsoft.com/office/powerpoint/2010/main" val="1289410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922B5C-BA05-9E4D-8439-B23F209A3742}"/>
              </a:ext>
            </a:extLst>
          </p:cNvPr>
          <p:cNvSpPr/>
          <p:nvPr/>
        </p:nvSpPr>
        <p:spPr>
          <a:xfrm>
            <a:off x="2028825" y="0"/>
            <a:ext cx="1016317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4A2CEFA8-BE9F-9B4F-90B8-37FFD3E0BCD9}"/>
              </a:ext>
            </a:extLst>
          </p:cNvPr>
          <p:cNvSpPr/>
          <p:nvPr/>
        </p:nvSpPr>
        <p:spPr>
          <a:xfrm>
            <a:off x="939800" y="1709738"/>
            <a:ext cx="6765925" cy="286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FC347114-1E37-9846-A432-8906A41702B0}"/>
              </a:ext>
            </a:extLst>
          </p:cNvPr>
          <p:cNvCxnSpPr>
            <a:cxnSpLocks/>
          </p:cNvCxnSpPr>
          <p:nvPr/>
        </p:nvCxnSpPr>
        <p:spPr>
          <a:xfrm flipV="1">
            <a:off x="992188" y="1706563"/>
            <a:ext cx="0" cy="2887662"/>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D630512D-8768-8140-AE61-8D3F982A0577}"/>
              </a:ext>
            </a:extLst>
          </p:cNvPr>
          <p:cNvSpPr>
            <a:spLocks noGrp="1"/>
          </p:cNvSpPr>
          <p:nvPr>
            <p:ph type="sldNum" sz="quarter" idx="10"/>
          </p:nvPr>
        </p:nvSpPr>
        <p:spPr/>
        <p:txBody>
          <a:bodyPr/>
          <a:lstStyle>
            <a:lvl1pPr>
              <a:defRPr/>
            </a:lvl1pPr>
          </a:lstStyle>
          <a:p>
            <a:pPr>
              <a:defRPr/>
            </a:pPr>
            <a:fld id="{C7D9D03B-B0CE-F149-B9E8-CD52DE1054E7}" type="slidenum">
              <a:rPr lang="en-US"/>
              <a:pPr>
                <a:defRPr/>
              </a:pPr>
              <a:t>‹#›</a:t>
            </a:fld>
            <a:endParaRPr lang="en-US"/>
          </a:p>
        </p:txBody>
      </p:sp>
      <p:sp>
        <p:nvSpPr>
          <p:cNvPr id="8" name="Title 1"/>
          <p:cNvSpPr>
            <a:spLocks noGrp="1"/>
          </p:cNvSpPr>
          <p:nvPr>
            <p:ph type="title" hasCustomPrompt="1"/>
          </p:nvPr>
        </p:nvSpPr>
        <p:spPr>
          <a:xfrm>
            <a:off x="1182029" y="1873405"/>
            <a:ext cx="6278137" cy="2531327"/>
          </a:xfrm>
          <a:prstGeom prst="rect">
            <a:avLst/>
          </a:prstGeom>
        </p:spPr>
        <p:txBody>
          <a:bodyPr anchor="ctr">
            <a:noAutofit/>
          </a:bodyPr>
          <a:lstStyle>
            <a:lvl1pPr algn="l">
              <a:defRPr sz="54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Divider title style</a:t>
            </a:r>
          </a:p>
        </p:txBody>
      </p:sp>
    </p:spTree>
    <p:extLst>
      <p:ext uri="{BB962C8B-B14F-4D97-AF65-F5344CB8AC3E}">
        <p14:creationId xmlns:p14="http://schemas.microsoft.com/office/powerpoint/2010/main" val="1025970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C28AE0-6FC5-9844-BF88-91D90E24F479}"/>
              </a:ext>
            </a:extLst>
          </p:cNvPr>
          <p:cNvSpPr/>
          <p:nvPr/>
        </p:nvSpPr>
        <p:spPr>
          <a:xfrm>
            <a:off x="4056063" y="0"/>
            <a:ext cx="4046537" cy="462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3" descr="Pearson Logo&#10;&#10;Description automatically generated with medium confidence">
            <a:extLst>
              <a:ext uri="{FF2B5EF4-FFF2-40B4-BE49-F238E27FC236}">
                <a16:creationId xmlns:a16="http://schemas.microsoft.com/office/drawing/2014/main" id="{08A350FE-0EC2-E14A-9D3E-CB51507DCC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4613" y="1417638"/>
            <a:ext cx="438785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290F0966-B511-B84F-9F28-A57A718120A8}"/>
              </a:ext>
            </a:extLst>
          </p:cNvPr>
          <p:cNvSpPr>
            <a:spLocks noGrp="1"/>
          </p:cNvSpPr>
          <p:nvPr>
            <p:ph type="sldNum" sz="quarter" idx="10"/>
          </p:nvPr>
        </p:nvSpPr>
        <p:spPr/>
        <p:txBody>
          <a:bodyPr/>
          <a:lstStyle>
            <a:lvl1pPr>
              <a:defRPr/>
            </a:lvl1pPr>
          </a:lstStyle>
          <a:p>
            <a:pPr>
              <a:defRPr/>
            </a:pPr>
            <a:fld id="{CE280C5F-12B6-0A4C-9B93-F09F5C5E9F87}" type="slidenum">
              <a:rPr lang="en-US"/>
              <a:pPr>
                <a:defRPr/>
              </a:pPr>
              <a:t>‹#›</a:t>
            </a:fld>
            <a:endParaRPr lang="en-US"/>
          </a:p>
        </p:txBody>
      </p:sp>
    </p:spTree>
    <p:extLst>
      <p:ext uri="{BB962C8B-B14F-4D97-AF65-F5344CB8AC3E}">
        <p14:creationId xmlns:p14="http://schemas.microsoft.com/office/powerpoint/2010/main" val="1231809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1">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FA71FAE9-C1B8-B140-BFE5-1F27C052AFC0}"/>
              </a:ext>
            </a:extLst>
          </p:cNvPr>
          <p:cNvSpPr>
            <a:spLocks noGrp="1"/>
          </p:cNvSpPr>
          <p:nvPr>
            <p:ph type="pic" sz="quarter" idx="11" hasCustomPrompt="1"/>
          </p:nvPr>
        </p:nvSpPr>
        <p:spPr>
          <a:xfrm>
            <a:off x="1971675" y="14287"/>
            <a:ext cx="10220325" cy="6843713"/>
          </a:xfrm>
          <a:prstGeom prst="rect">
            <a:avLst/>
          </a:prstGeom>
          <a:solidFill>
            <a:schemeClr val="bg2">
              <a:lumMod val="75000"/>
            </a:schemeClr>
          </a:solidFill>
        </p:spPr>
        <p:txBody>
          <a:bodyPr anchor="ctr"/>
          <a:lstStyle>
            <a:lvl1pPr marL="0" indent="0" algn="ctr">
              <a:buNone/>
              <a:defRPr/>
            </a:lvl1pPr>
          </a:lstStyle>
          <a:p>
            <a:r>
              <a:rPr lang="en-US" dirty="0"/>
              <a:t>Click to insert a picture</a:t>
            </a:r>
          </a:p>
        </p:txBody>
      </p:sp>
      <p:pic>
        <p:nvPicPr>
          <p:cNvPr id="8" name="Picture 7" descr="Pearson Logo&#10;&#10;Description automatically generated with medium confidence">
            <a:extLst>
              <a:ext uri="{FF2B5EF4-FFF2-40B4-BE49-F238E27FC236}">
                <a16:creationId xmlns:a16="http://schemas.microsoft.com/office/drawing/2014/main" id="{DB102E86-1969-6D47-A759-4EFFEBD89B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5497513"/>
            <a:ext cx="154781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a:extLst>
              <a:ext uri="{FF2B5EF4-FFF2-40B4-BE49-F238E27FC236}">
                <a16:creationId xmlns:a16="http://schemas.microsoft.com/office/drawing/2014/main" id="{A300EF95-8460-5947-89D1-CA6AF8DAA081}"/>
              </a:ext>
            </a:extLst>
          </p:cNvPr>
          <p:cNvSpPr>
            <a:spLocks noGrp="1"/>
          </p:cNvSpPr>
          <p:nvPr>
            <p:ph type="sldNum" sz="quarter" idx="10"/>
          </p:nvPr>
        </p:nvSpPr>
        <p:spPr/>
        <p:txBody>
          <a:bodyPr/>
          <a:lstStyle>
            <a:lvl1pPr>
              <a:defRPr/>
            </a:lvl1pPr>
          </a:lstStyle>
          <a:p>
            <a:pPr>
              <a:defRPr/>
            </a:pPr>
            <a:fld id="{1BE0104A-9AB8-0446-89F9-4E3E478B7FB3}" type="slidenum">
              <a:rPr lang="en-US"/>
              <a:pPr>
                <a:defRPr/>
              </a:pPr>
              <a:t>‹#›</a:t>
            </a:fld>
            <a:endParaRPr lang="en-US"/>
          </a:p>
        </p:txBody>
      </p:sp>
    </p:spTree>
    <p:extLst>
      <p:ext uri="{BB962C8B-B14F-4D97-AF65-F5344CB8AC3E}">
        <p14:creationId xmlns:p14="http://schemas.microsoft.com/office/powerpoint/2010/main" val="296954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3" name="Picture 2" descr="A dark curly haired young woman wearing headphones working on a laptop.&#10;&#10;Description automatically generated">
            <a:extLst>
              <a:ext uri="{FF2B5EF4-FFF2-40B4-BE49-F238E27FC236}">
                <a16:creationId xmlns:a16="http://schemas.microsoft.com/office/drawing/2014/main" id="{1036BB36-3C99-C34C-B289-33A3A2B0EC2A}"/>
              </a:ext>
            </a:extLst>
          </p:cNvPr>
          <p:cNvPicPr>
            <a:picLocks noChangeAspect="1"/>
          </p:cNvPicPr>
          <p:nvPr userDrawn="1"/>
        </p:nvPicPr>
        <p:blipFill>
          <a:blip r:embed="rId2"/>
          <a:stretch>
            <a:fillRect/>
          </a:stretch>
        </p:blipFill>
        <p:spPr>
          <a:xfrm>
            <a:off x="1893506" y="11151"/>
            <a:ext cx="10298494" cy="6858000"/>
          </a:xfrm>
          <a:prstGeom prst="rect">
            <a:avLst/>
          </a:prstGeom>
        </p:spPr>
      </p:pic>
      <p:sp>
        <p:nvSpPr>
          <p:cNvPr id="4" name="Rectangle 3">
            <a:extLst>
              <a:ext uri="{FF2B5EF4-FFF2-40B4-BE49-F238E27FC236}">
                <a16:creationId xmlns:a16="http://schemas.microsoft.com/office/drawing/2014/main" id="{3D34DD50-A150-F346-8CA6-DC3DFA468690}"/>
              </a:ext>
            </a:extLst>
          </p:cNvPr>
          <p:cNvSpPr/>
          <p:nvPr/>
        </p:nvSpPr>
        <p:spPr>
          <a:xfrm>
            <a:off x="0" y="2244725"/>
            <a:ext cx="4041775" cy="46132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4" descr="Pearson Logo&#10;&#10;Description automatically generated with medium confidence">
            <a:extLst>
              <a:ext uri="{FF2B5EF4-FFF2-40B4-BE49-F238E27FC236}">
                <a16:creationId xmlns:a16="http://schemas.microsoft.com/office/drawing/2014/main" id="{E2D351A7-A44D-7745-8C4C-03503B3DB0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a:extLst>
              <a:ext uri="{FF2B5EF4-FFF2-40B4-BE49-F238E27FC236}">
                <a16:creationId xmlns:a16="http://schemas.microsoft.com/office/drawing/2014/main" id="{F0BB4A60-29F7-3D4E-A51D-D6FF11ABE4BF}"/>
              </a:ext>
            </a:extLst>
          </p:cNvPr>
          <p:cNvSpPr>
            <a:spLocks noGrp="1"/>
          </p:cNvSpPr>
          <p:nvPr>
            <p:ph type="sldNum" sz="quarter" idx="10"/>
          </p:nvPr>
        </p:nvSpPr>
        <p:spPr/>
        <p:txBody>
          <a:bodyPr/>
          <a:lstStyle>
            <a:lvl1pPr>
              <a:defRPr>
                <a:solidFill>
                  <a:schemeClr val="bg1"/>
                </a:solidFill>
              </a:defRPr>
            </a:lvl1pPr>
          </a:lstStyle>
          <a:p>
            <a:pPr>
              <a:defRPr/>
            </a:pPr>
            <a:fld id="{6D3964CD-E85C-F247-89D1-B35C7FB7DD23}" type="slidenum">
              <a:rPr lang="en-US"/>
              <a:pPr>
                <a:defRPr/>
              </a:pPr>
              <a:t>‹#›</a:t>
            </a:fld>
            <a:endParaRPr lang="en-US" dirty="0"/>
          </a:p>
        </p:txBody>
      </p:sp>
      <p:cxnSp>
        <p:nvCxnSpPr>
          <p:cNvPr id="7" name="Straight Connector 6">
            <a:extLst>
              <a:ext uri="{FF2B5EF4-FFF2-40B4-BE49-F238E27FC236}">
                <a16:creationId xmlns:a16="http://schemas.microsoft.com/office/drawing/2014/main" id="{E17D1088-45D1-4D4A-9A89-7D61BA508D4A}"/>
              </a:ext>
            </a:extLst>
          </p:cNvPr>
          <p:cNvCxnSpPr>
            <a:cxnSpLocks/>
          </p:cNvCxnSpPr>
          <p:nvPr/>
        </p:nvCxnSpPr>
        <p:spPr>
          <a:xfrm>
            <a:off x="433388" y="1695450"/>
            <a:ext cx="0" cy="46021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6B0F900-9AC6-B944-A108-1A54B56FBCBD}"/>
              </a:ext>
            </a:extLst>
          </p:cNvPr>
          <p:cNvSpPr/>
          <p:nvPr/>
        </p:nvSpPr>
        <p:spPr>
          <a:xfrm>
            <a:off x="1143000" y="1144588"/>
            <a:ext cx="6858000" cy="238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8BBB6C28-BA73-ED49-B769-78F692DFEEF8}"/>
              </a:ext>
            </a:extLst>
          </p:cNvPr>
          <p:cNvSpPr/>
          <p:nvPr/>
        </p:nvSpPr>
        <p:spPr>
          <a:xfrm>
            <a:off x="468313" y="1695450"/>
            <a:ext cx="3590925" cy="4594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Subtitle 2"/>
          <p:cNvSpPr>
            <a:spLocks noGrp="1"/>
          </p:cNvSpPr>
          <p:nvPr>
            <p:ph type="subTitle" idx="1"/>
          </p:nvPr>
        </p:nvSpPr>
        <p:spPr>
          <a:xfrm>
            <a:off x="580552" y="5130607"/>
            <a:ext cx="3344677" cy="1047169"/>
          </a:xfrm>
          <a:prstGeom prst="rect">
            <a:avLst/>
          </a:prstGeom>
          <a:noFill/>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2" name="Title 1"/>
          <p:cNvSpPr>
            <a:spLocks noGrp="1"/>
          </p:cNvSpPr>
          <p:nvPr>
            <p:ph type="ctrTitle"/>
          </p:nvPr>
        </p:nvSpPr>
        <p:spPr>
          <a:xfrm>
            <a:off x="580550" y="1918011"/>
            <a:ext cx="3333528" cy="3166946"/>
          </a:xfrm>
          <a:prstGeom prst="rect">
            <a:avLst/>
          </a:prstGeom>
          <a:noFill/>
        </p:spPr>
        <p:txBody>
          <a:bodyPr anchor="t" anchorCtr="0"/>
          <a:lstStyle>
            <a:lvl1pPr algn="l">
              <a:defRPr sz="45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187126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1">
    <p:spTree>
      <p:nvGrpSpPr>
        <p:cNvPr id="1" name=""/>
        <p:cNvGrpSpPr/>
        <p:nvPr/>
      </p:nvGrpSpPr>
      <p:grpSpPr>
        <a:xfrm>
          <a:off x="0" y="0"/>
          <a:ext cx="0" cy="0"/>
          <a:chOff x="0" y="0"/>
          <a:chExt cx="0" cy="0"/>
        </a:xfrm>
      </p:grpSpPr>
      <p:sp>
        <p:nvSpPr>
          <p:cNvPr id="14" name="Picture Placeholder 15">
            <a:extLst>
              <a:ext uri="{FF2B5EF4-FFF2-40B4-BE49-F238E27FC236}">
                <a16:creationId xmlns:a16="http://schemas.microsoft.com/office/drawing/2014/main" id="{0900EAA3-9446-DB4A-B571-54385A4B82D6}"/>
              </a:ext>
            </a:extLst>
          </p:cNvPr>
          <p:cNvSpPr>
            <a:spLocks noGrp="1"/>
          </p:cNvSpPr>
          <p:nvPr>
            <p:ph type="pic" sz="quarter" idx="11" hasCustomPrompt="1"/>
          </p:nvPr>
        </p:nvSpPr>
        <p:spPr>
          <a:xfrm>
            <a:off x="1898240" y="14287"/>
            <a:ext cx="10293760" cy="6843713"/>
          </a:xfrm>
          <a:prstGeom prst="rect">
            <a:avLst/>
          </a:prstGeom>
          <a:solidFill>
            <a:schemeClr val="bg2">
              <a:lumMod val="75000"/>
            </a:schemeClr>
          </a:solidFill>
        </p:spPr>
        <p:txBody>
          <a:bodyPr anchor="ctr"/>
          <a:lstStyle>
            <a:lvl1pPr marL="0" indent="0" algn="ctr">
              <a:buNone/>
              <a:defRPr/>
            </a:lvl1pPr>
          </a:lstStyle>
          <a:p>
            <a:r>
              <a:rPr lang="en-US" dirty="0"/>
              <a:t>Click to insert a picture</a:t>
            </a:r>
          </a:p>
        </p:txBody>
      </p:sp>
      <p:pic>
        <p:nvPicPr>
          <p:cNvPr id="10" name="Picture 9" descr="Pearson Logo&#10;&#10;Description automatically generated with medium confidence">
            <a:extLst>
              <a:ext uri="{FF2B5EF4-FFF2-40B4-BE49-F238E27FC236}">
                <a16:creationId xmlns:a16="http://schemas.microsoft.com/office/drawing/2014/main" id="{73EF2D69-5C87-1045-B1D2-C5325C7A08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6ECD129E-E1A9-E644-BEAA-BDD35653978E}"/>
              </a:ext>
            </a:extLst>
          </p:cNvPr>
          <p:cNvSpPr/>
          <p:nvPr/>
        </p:nvSpPr>
        <p:spPr>
          <a:xfrm>
            <a:off x="1143000" y="1144588"/>
            <a:ext cx="6858000" cy="238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Slide Number Placeholder 5">
            <a:extLst>
              <a:ext uri="{FF2B5EF4-FFF2-40B4-BE49-F238E27FC236}">
                <a16:creationId xmlns:a16="http://schemas.microsoft.com/office/drawing/2014/main" id="{14247EC7-23BF-AA40-9891-6E96CD5F5B23}"/>
              </a:ext>
            </a:extLst>
          </p:cNvPr>
          <p:cNvSpPr>
            <a:spLocks noGrp="1"/>
          </p:cNvSpPr>
          <p:nvPr>
            <p:ph type="sldNum" sz="quarter" idx="10"/>
          </p:nvPr>
        </p:nvSpPr>
        <p:spPr/>
        <p:txBody>
          <a:bodyPr/>
          <a:lstStyle>
            <a:lvl1pPr>
              <a:defRPr/>
            </a:lvl1pPr>
          </a:lstStyle>
          <a:p>
            <a:pPr>
              <a:defRPr/>
            </a:pPr>
            <a:fld id="{2AE1BD45-F546-314D-A112-F46526F08477}" type="slidenum">
              <a:rPr lang="en-US"/>
              <a:pPr>
                <a:defRPr/>
              </a:pPr>
              <a:t>‹#›</a:t>
            </a:fld>
            <a:endParaRPr lang="en-US"/>
          </a:p>
        </p:txBody>
      </p:sp>
    </p:spTree>
    <p:extLst>
      <p:ext uri="{BB962C8B-B14F-4D97-AF65-F5344CB8AC3E}">
        <p14:creationId xmlns:p14="http://schemas.microsoft.com/office/powerpoint/2010/main" val="1867863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3" name="Picture 2" descr="A man with glasses and a beard sitting on a couch with a computer&#10;&#10;Description automatically generated with medium confidence">
            <a:extLst>
              <a:ext uri="{FF2B5EF4-FFF2-40B4-BE49-F238E27FC236}">
                <a16:creationId xmlns:a16="http://schemas.microsoft.com/office/drawing/2014/main" id="{13A9EBCB-A696-8548-86C6-E4F061F88ADE}"/>
              </a:ext>
            </a:extLst>
          </p:cNvPr>
          <p:cNvPicPr>
            <a:picLocks noChangeAspect="1"/>
          </p:cNvPicPr>
          <p:nvPr userDrawn="1"/>
        </p:nvPicPr>
        <p:blipFill rotWithShape="1">
          <a:blip r:embed="rId2"/>
          <a:srcRect t="4037" r="7846" b="4507"/>
          <a:stretch/>
        </p:blipFill>
        <p:spPr>
          <a:xfrm>
            <a:off x="1993284" y="0"/>
            <a:ext cx="10351116" cy="6858000"/>
          </a:xfrm>
          <a:prstGeom prst="rect">
            <a:avLst/>
          </a:prstGeom>
        </p:spPr>
      </p:pic>
      <p:pic>
        <p:nvPicPr>
          <p:cNvPr id="5" name="Picture 3" descr="Pearson Logo&#10;&#10;Description automatically generated with medium confidence">
            <a:extLst>
              <a:ext uri="{FF2B5EF4-FFF2-40B4-BE49-F238E27FC236}">
                <a16:creationId xmlns:a16="http://schemas.microsoft.com/office/drawing/2014/main" id="{C09C0B44-4507-2345-911C-50084F8F04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 y="139700"/>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a:extLst>
              <a:ext uri="{FF2B5EF4-FFF2-40B4-BE49-F238E27FC236}">
                <a16:creationId xmlns:a16="http://schemas.microsoft.com/office/drawing/2014/main" id="{49AD97B1-572F-EA4B-A8CE-33D28A5CBB9D}"/>
              </a:ext>
            </a:extLst>
          </p:cNvPr>
          <p:cNvSpPr>
            <a:spLocks noGrp="1"/>
          </p:cNvSpPr>
          <p:nvPr>
            <p:ph type="sldNum" sz="quarter" idx="10"/>
          </p:nvPr>
        </p:nvSpPr>
        <p:spPr/>
        <p:txBody>
          <a:bodyPr/>
          <a:lstStyle>
            <a:lvl1pPr>
              <a:defRPr/>
            </a:lvl1pPr>
          </a:lstStyle>
          <a:p>
            <a:pPr>
              <a:defRPr/>
            </a:pPr>
            <a:fld id="{F43039F2-BC33-8D49-9EC7-EBD9628392EE}" type="slidenum">
              <a:rPr lang="en-US"/>
              <a:pPr>
                <a:defRPr/>
              </a:pPr>
              <a:t>‹#›</a:t>
            </a:fld>
            <a:endParaRPr lang="en-US"/>
          </a:p>
        </p:txBody>
      </p:sp>
      <p:sp>
        <p:nvSpPr>
          <p:cNvPr id="7" name="Rectangle 6">
            <a:extLst>
              <a:ext uri="{FF2B5EF4-FFF2-40B4-BE49-F238E27FC236}">
                <a16:creationId xmlns:a16="http://schemas.microsoft.com/office/drawing/2014/main" id="{862A9720-8D95-D345-AF5F-631F23E63162}"/>
              </a:ext>
            </a:extLst>
          </p:cNvPr>
          <p:cNvSpPr/>
          <p:nvPr/>
        </p:nvSpPr>
        <p:spPr>
          <a:xfrm>
            <a:off x="757238" y="2222500"/>
            <a:ext cx="4392612" cy="4021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8" name="Straight Connector 7">
            <a:extLst>
              <a:ext uri="{FF2B5EF4-FFF2-40B4-BE49-F238E27FC236}">
                <a16:creationId xmlns:a16="http://schemas.microsoft.com/office/drawing/2014/main" id="{A91430FE-6CC8-9F4B-8A9D-85A24F74470B}"/>
              </a:ext>
            </a:extLst>
          </p:cNvPr>
          <p:cNvCxnSpPr>
            <a:cxnSpLocks/>
          </p:cNvCxnSpPr>
          <p:nvPr/>
        </p:nvCxnSpPr>
        <p:spPr>
          <a:xfrm>
            <a:off x="747713" y="2247977"/>
            <a:ext cx="0" cy="4021138"/>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969382" y="4702288"/>
            <a:ext cx="3979135" cy="1348887"/>
          </a:xfrm>
          <a:prstGeom prst="rect">
            <a:avLst/>
          </a:prstGeom>
        </p:spPr>
        <p:txBody>
          <a:bodyPr anchor="t"/>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itle 1"/>
          <p:cNvSpPr>
            <a:spLocks noGrp="1"/>
          </p:cNvSpPr>
          <p:nvPr>
            <p:ph type="title"/>
          </p:nvPr>
        </p:nvSpPr>
        <p:spPr>
          <a:xfrm>
            <a:off x="956849" y="2421629"/>
            <a:ext cx="3978222" cy="226631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080648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3.1">
    <p:spTree>
      <p:nvGrpSpPr>
        <p:cNvPr id="1" name=""/>
        <p:cNvGrpSpPr/>
        <p:nvPr/>
      </p:nvGrpSpPr>
      <p:grpSpPr>
        <a:xfrm>
          <a:off x="0" y="0"/>
          <a:ext cx="0" cy="0"/>
          <a:chOff x="0" y="0"/>
          <a:chExt cx="0" cy="0"/>
        </a:xfrm>
      </p:grpSpPr>
      <p:sp>
        <p:nvSpPr>
          <p:cNvPr id="11" name="Picture Placeholder 15">
            <a:extLst>
              <a:ext uri="{FF2B5EF4-FFF2-40B4-BE49-F238E27FC236}">
                <a16:creationId xmlns:a16="http://schemas.microsoft.com/office/drawing/2014/main" id="{761BA690-FE8C-B746-BF89-25A50EAC9B3E}"/>
              </a:ext>
            </a:extLst>
          </p:cNvPr>
          <p:cNvSpPr>
            <a:spLocks noGrp="1"/>
          </p:cNvSpPr>
          <p:nvPr>
            <p:ph type="pic" sz="quarter" idx="11" hasCustomPrompt="1"/>
          </p:nvPr>
        </p:nvSpPr>
        <p:spPr>
          <a:xfrm>
            <a:off x="1991553" y="14287"/>
            <a:ext cx="10220325" cy="6843713"/>
          </a:xfrm>
          <a:prstGeom prst="rect">
            <a:avLst/>
          </a:prstGeom>
          <a:solidFill>
            <a:schemeClr val="bg2">
              <a:lumMod val="75000"/>
            </a:schemeClr>
          </a:solidFill>
        </p:spPr>
        <p:txBody>
          <a:bodyPr anchor="ctr"/>
          <a:lstStyle>
            <a:lvl1pPr marL="0" indent="0" algn="ctr">
              <a:buNone/>
              <a:defRPr/>
            </a:lvl1pPr>
          </a:lstStyle>
          <a:p>
            <a:r>
              <a:rPr lang="en-US" dirty="0"/>
              <a:t>Click to insert a picture</a:t>
            </a:r>
          </a:p>
        </p:txBody>
      </p:sp>
      <p:pic>
        <p:nvPicPr>
          <p:cNvPr id="7" name="Picture 6" descr="Pearson Logo&#10;&#10;Description automatically generated with medium confidence">
            <a:extLst>
              <a:ext uri="{FF2B5EF4-FFF2-40B4-BE49-F238E27FC236}">
                <a16:creationId xmlns:a16="http://schemas.microsoft.com/office/drawing/2014/main" id="{8FF5F658-53EB-0C4B-B8F7-4F11D369C3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 y="139700"/>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a:extLst>
              <a:ext uri="{FF2B5EF4-FFF2-40B4-BE49-F238E27FC236}">
                <a16:creationId xmlns:a16="http://schemas.microsoft.com/office/drawing/2014/main" id="{1B55EFE5-810E-D24E-85E6-D8C65DAA1452}"/>
              </a:ext>
            </a:extLst>
          </p:cNvPr>
          <p:cNvSpPr>
            <a:spLocks noGrp="1"/>
          </p:cNvSpPr>
          <p:nvPr>
            <p:ph type="sldNum" sz="quarter" idx="10"/>
          </p:nvPr>
        </p:nvSpPr>
        <p:spPr/>
        <p:txBody>
          <a:bodyPr/>
          <a:lstStyle>
            <a:lvl1pPr>
              <a:defRPr/>
            </a:lvl1pPr>
          </a:lstStyle>
          <a:p>
            <a:pPr>
              <a:defRPr/>
            </a:pPr>
            <a:fld id="{71ACA669-379D-D04A-8F8C-BC9C266E00AE}" type="slidenum">
              <a:rPr lang="en-US"/>
              <a:pPr>
                <a:defRPr/>
              </a:pPr>
              <a:t>‹#›</a:t>
            </a:fld>
            <a:endParaRPr lang="en-US"/>
          </a:p>
        </p:txBody>
      </p:sp>
    </p:spTree>
    <p:extLst>
      <p:ext uri="{BB962C8B-B14F-4D97-AF65-F5344CB8AC3E}">
        <p14:creationId xmlns:p14="http://schemas.microsoft.com/office/powerpoint/2010/main" val="2439273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F49AB9-ED06-5D4A-B185-0CD59BD7AAA7}"/>
              </a:ext>
            </a:extLst>
          </p:cNvPr>
          <p:cNvSpPr/>
          <p:nvPr/>
        </p:nvSpPr>
        <p:spPr>
          <a:xfrm>
            <a:off x="1984375" y="0"/>
            <a:ext cx="102076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2" descr="A person sitting at a table&#10;&#10;Description automatically generated with low confidence">
            <a:extLst>
              <a:ext uri="{FF2B5EF4-FFF2-40B4-BE49-F238E27FC236}">
                <a16:creationId xmlns:a16="http://schemas.microsoft.com/office/drawing/2014/main" id="{2D6C6F61-BA41-144D-B6FE-E8A9E2E4B8C0}"/>
              </a:ext>
            </a:extLst>
          </p:cNvPr>
          <p:cNvPicPr>
            <a:picLocks noChangeAspect="1"/>
          </p:cNvPicPr>
          <p:nvPr userDrawn="1"/>
        </p:nvPicPr>
        <p:blipFill rotWithShape="1">
          <a:blip r:embed="rId2"/>
          <a:srcRect l="13571" t="30062" r="25128" b="11244"/>
          <a:stretch/>
        </p:blipFill>
        <p:spPr>
          <a:xfrm>
            <a:off x="0" y="1669774"/>
            <a:ext cx="8128000" cy="5188226"/>
          </a:xfrm>
          <a:prstGeom prst="rect">
            <a:avLst/>
          </a:prstGeom>
        </p:spPr>
      </p:pic>
      <p:sp>
        <p:nvSpPr>
          <p:cNvPr id="11" name="Slide Number Placeholder 5">
            <a:extLst>
              <a:ext uri="{FF2B5EF4-FFF2-40B4-BE49-F238E27FC236}">
                <a16:creationId xmlns:a16="http://schemas.microsoft.com/office/drawing/2014/main" id="{311C53FD-8B93-304B-A4BA-37BE3ED828F3}"/>
              </a:ext>
            </a:extLst>
          </p:cNvPr>
          <p:cNvSpPr>
            <a:spLocks noGrp="1"/>
          </p:cNvSpPr>
          <p:nvPr>
            <p:ph type="sldNum" sz="quarter" idx="10"/>
          </p:nvPr>
        </p:nvSpPr>
        <p:spPr/>
        <p:txBody>
          <a:bodyPr/>
          <a:lstStyle>
            <a:lvl1pPr>
              <a:defRPr/>
            </a:lvl1pPr>
          </a:lstStyle>
          <a:p>
            <a:pPr>
              <a:defRPr/>
            </a:pPr>
            <a:fld id="{E0D39E1D-6812-3F44-9317-2804B1690F48}" type="slidenum">
              <a:rPr lang="en-US"/>
              <a:pPr>
                <a:defRPr/>
              </a:pPr>
              <a:t>‹#›</a:t>
            </a:fld>
            <a:endParaRPr lang="en-US"/>
          </a:p>
        </p:txBody>
      </p:sp>
      <p:cxnSp>
        <p:nvCxnSpPr>
          <p:cNvPr id="6" name="Straight Connector 5">
            <a:extLst>
              <a:ext uri="{FF2B5EF4-FFF2-40B4-BE49-F238E27FC236}">
                <a16:creationId xmlns:a16="http://schemas.microsoft.com/office/drawing/2014/main" id="{E2D77FD4-D276-424C-88E8-25E8B8431904}"/>
              </a:ext>
            </a:extLst>
          </p:cNvPr>
          <p:cNvCxnSpPr>
            <a:cxnSpLocks/>
          </p:cNvCxnSpPr>
          <p:nvPr/>
        </p:nvCxnSpPr>
        <p:spPr>
          <a:xfrm>
            <a:off x="7513638" y="568325"/>
            <a:ext cx="0" cy="460375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CC425CF-E238-E348-89D2-D88E0270CBE9}"/>
              </a:ext>
            </a:extLst>
          </p:cNvPr>
          <p:cNvSpPr/>
          <p:nvPr/>
        </p:nvSpPr>
        <p:spPr>
          <a:xfrm>
            <a:off x="7550150" y="568325"/>
            <a:ext cx="3589338" cy="4594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7" descr="Pearson Logo&#10;&#10;Description automatically generated with medium confidence">
            <a:extLst>
              <a:ext uri="{FF2B5EF4-FFF2-40B4-BE49-F238E27FC236}">
                <a16:creationId xmlns:a16="http://schemas.microsoft.com/office/drawing/2014/main" id="{EFAE6E9B-DFFB-9D4C-884F-65F4D0A124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BD19E820-DD47-D74A-939B-4B45CA9D8B57}"/>
              </a:ext>
            </a:extLst>
          </p:cNvPr>
          <p:cNvSpPr/>
          <p:nvPr/>
        </p:nvSpPr>
        <p:spPr>
          <a:xfrm>
            <a:off x="1143000" y="1144588"/>
            <a:ext cx="6858000" cy="238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Subtitle 2"/>
          <p:cNvSpPr>
            <a:spLocks noGrp="1"/>
          </p:cNvSpPr>
          <p:nvPr>
            <p:ph type="subTitle" idx="1"/>
          </p:nvPr>
        </p:nvSpPr>
        <p:spPr>
          <a:xfrm>
            <a:off x="7661576" y="4004334"/>
            <a:ext cx="3344677" cy="1047169"/>
          </a:xfrm>
          <a:prstGeom prst="rect">
            <a:avLst/>
          </a:prstGeom>
          <a:noFill/>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3" name="Title 1"/>
          <p:cNvSpPr>
            <a:spLocks noGrp="1"/>
          </p:cNvSpPr>
          <p:nvPr>
            <p:ph type="ctrTitle"/>
          </p:nvPr>
        </p:nvSpPr>
        <p:spPr>
          <a:xfrm>
            <a:off x="7661574" y="791737"/>
            <a:ext cx="3333528" cy="3486711"/>
          </a:xfrm>
          <a:prstGeom prst="rect">
            <a:avLst/>
          </a:prstGeom>
          <a:noFill/>
        </p:spPr>
        <p:txBody>
          <a:bodyPr anchor="t" anchorCtr="0"/>
          <a:lstStyle>
            <a:lvl1pPr algn="l">
              <a:defRPr sz="45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951064183"/>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4.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BF40AA-AE6F-5749-8C97-DE3834BA09D0}"/>
              </a:ext>
            </a:extLst>
          </p:cNvPr>
          <p:cNvSpPr/>
          <p:nvPr/>
        </p:nvSpPr>
        <p:spPr>
          <a:xfrm>
            <a:off x="1984375" y="0"/>
            <a:ext cx="102076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133199F5-F834-8D47-A789-D89AD268BC33}"/>
              </a:ext>
            </a:extLst>
          </p:cNvPr>
          <p:cNvSpPr/>
          <p:nvPr/>
        </p:nvSpPr>
        <p:spPr>
          <a:xfrm>
            <a:off x="0" y="1706563"/>
            <a:ext cx="8731250" cy="515143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Picture Placeholder 15">
            <a:extLst>
              <a:ext uri="{FF2B5EF4-FFF2-40B4-BE49-F238E27FC236}">
                <a16:creationId xmlns:a16="http://schemas.microsoft.com/office/drawing/2014/main" id="{6EF18240-552B-1149-9D44-905FD72272EE}"/>
              </a:ext>
            </a:extLst>
          </p:cNvPr>
          <p:cNvSpPr>
            <a:spLocks noGrp="1"/>
          </p:cNvSpPr>
          <p:nvPr>
            <p:ph type="pic" sz="quarter" idx="11" hasCustomPrompt="1"/>
          </p:nvPr>
        </p:nvSpPr>
        <p:spPr>
          <a:xfrm>
            <a:off x="1" y="1710813"/>
            <a:ext cx="8701547" cy="5132900"/>
          </a:xfrm>
          <a:prstGeom prst="rect">
            <a:avLst/>
          </a:prstGeom>
          <a:solidFill>
            <a:schemeClr val="bg2">
              <a:lumMod val="75000"/>
            </a:schemeClr>
          </a:solidFill>
        </p:spPr>
        <p:txBody>
          <a:bodyPr anchor="ctr"/>
          <a:lstStyle>
            <a:lvl1pPr marL="0" indent="0" algn="ctr">
              <a:buNone/>
              <a:defRPr/>
            </a:lvl1pPr>
          </a:lstStyle>
          <a:p>
            <a:r>
              <a:rPr lang="en-US" dirty="0"/>
              <a:t>Click to insert a picture</a:t>
            </a:r>
          </a:p>
        </p:txBody>
      </p:sp>
      <p:sp>
        <p:nvSpPr>
          <p:cNvPr id="12" name="Slide Number Placeholder 5">
            <a:extLst>
              <a:ext uri="{FF2B5EF4-FFF2-40B4-BE49-F238E27FC236}">
                <a16:creationId xmlns:a16="http://schemas.microsoft.com/office/drawing/2014/main" id="{3FADDC1B-22E5-C441-BDA9-8EEB86CF3328}"/>
              </a:ext>
            </a:extLst>
          </p:cNvPr>
          <p:cNvSpPr>
            <a:spLocks noGrp="1"/>
          </p:cNvSpPr>
          <p:nvPr>
            <p:ph type="sldNum" sz="quarter" idx="10"/>
          </p:nvPr>
        </p:nvSpPr>
        <p:spPr/>
        <p:txBody>
          <a:bodyPr/>
          <a:lstStyle>
            <a:lvl1pPr>
              <a:defRPr/>
            </a:lvl1pPr>
          </a:lstStyle>
          <a:p>
            <a:pPr>
              <a:defRPr/>
            </a:pPr>
            <a:fld id="{6C756944-AAA6-A948-ABFF-0210BDF7DF7A}" type="slidenum">
              <a:rPr lang="en-US"/>
              <a:pPr>
                <a:defRPr/>
              </a:pPr>
              <a:t>‹#›</a:t>
            </a:fld>
            <a:endParaRPr lang="en-US"/>
          </a:p>
        </p:txBody>
      </p:sp>
      <p:pic>
        <p:nvPicPr>
          <p:cNvPr id="10" name="Picture 9" descr="Pearson Logo&#10;&#10;Description automatically generated with medium confidence">
            <a:extLst>
              <a:ext uri="{FF2B5EF4-FFF2-40B4-BE49-F238E27FC236}">
                <a16:creationId xmlns:a16="http://schemas.microsoft.com/office/drawing/2014/main" id="{7A9DC1FD-8034-E548-95C2-CD957F1D00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72839B8F-D638-0741-BB57-07FD6FB44296}"/>
              </a:ext>
            </a:extLst>
          </p:cNvPr>
          <p:cNvSpPr/>
          <p:nvPr/>
        </p:nvSpPr>
        <p:spPr>
          <a:xfrm>
            <a:off x="1143000" y="1144588"/>
            <a:ext cx="6858000" cy="238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3996422300"/>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_accen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44ED8C-8847-EA41-9338-C6E46B61F79E}"/>
              </a:ext>
            </a:extLst>
          </p:cNvPr>
          <p:cNvSpPr/>
          <p:nvPr/>
        </p:nvSpPr>
        <p:spPr>
          <a:xfrm>
            <a:off x="0" y="555625"/>
            <a:ext cx="1019175" cy="11588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4AC23712-3DEB-F145-81F4-D8A1E3A471B2}"/>
              </a:ext>
            </a:extLst>
          </p:cNvPr>
          <p:cNvCxnSpPr>
            <a:cxnSpLocks/>
          </p:cNvCxnSpPr>
          <p:nvPr/>
        </p:nvCxnSpPr>
        <p:spPr>
          <a:xfrm>
            <a:off x="1036638" y="555625"/>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5F1202A0-9646-4147-8DBB-1BF33177D5D7}"/>
              </a:ext>
            </a:extLst>
          </p:cNvPr>
          <p:cNvSpPr>
            <a:spLocks noGrp="1"/>
          </p:cNvSpPr>
          <p:nvPr>
            <p:ph type="sldNum" sz="quarter" idx="15"/>
          </p:nvPr>
        </p:nvSpPr>
        <p:spPr/>
        <p:txBody>
          <a:bodyPr/>
          <a:lstStyle>
            <a:lvl1pPr>
              <a:defRPr/>
            </a:lvl1pPr>
          </a:lstStyle>
          <a:p>
            <a:pPr>
              <a:defRPr/>
            </a:pPr>
            <a:fld id="{EEAC2BAD-9516-2B47-9900-7FC05ED2F002}" type="slidenum">
              <a:rPr lang="en-US"/>
              <a:pPr>
                <a:defRPr/>
              </a:pPr>
              <a:t>‹#›</a:t>
            </a:fld>
            <a:endParaRPr lang="en-US"/>
          </a:p>
        </p:txBody>
      </p:sp>
      <p:sp>
        <p:nvSpPr>
          <p:cNvPr id="8" name="Text Placeholder 3"/>
          <p:cNvSpPr>
            <a:spLocks noGrp="1"/>
          </p:cNvSpPr>
          <p:nvPr>
            <p:ph type="body" sz="half" idx="14"/>
          </p:nvPr>
        </p:nvSpPr>
        <p:spPr>
          <a:xfrm>
            <a:off x="1183729" y="1828800"/>
            <a:ext cx="9966872" cy="3927978"/>
          </a:xfrm>
          <a:prstGeom prst="rect">
            <a:avLst/>
          </a:prstGeom>
        </p:spPr>
        <p:txBody>
          <a:bodyPr>
            <a:normAutofit/>
          </a:bodyPr>
          <a:lstStyle>
            <a:lvl1pPr marL="0" marR="0" indent="0" algn="l" defTabSz="685800" rtl="0" eaLnBrk="1" fontAlgn="auto" latinLnBrk="0" hangingPunct="1">
              <a:lnSpc>
                <a:spcPct val="90000"/>
              </a:lnSpc>
              <a:spcBef>
                <a:spcPts val="750"/>
              </a:spcBef>
              <a:spcAft>
                <a:spcPts val="1200"/>
              </a:spcAft>
              <a:buClrTx/>
              <a:buSzTx/>
              <a:buFontTx/>
              <a:buNone/>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a:p>
            <a:pPr marL="0" marR="0" lvl="0" indent="0" algn="l" defTabSz="685800" rtl="0" eaLnBrk="1" fontAlgn="auto" latinLnBrk="0" hangingPunct="1">
              <a:lnSpc>
                <a:spcPct val="90000"/>
              </a:lnSpc>
              <a:spcBef>
                <a:spcPts val="750"/>
              </a:spcBef>
              <a:spcAft>
                <a:spcPts val="1200"/>
              </a:spcAft>
              <a:buClrTx/>
              <a:buSzTx/>
              <a:buFontTx/>
              <a:buNone/>
              <a:tabLst/>
              <a:defRPr/>
            </a:pPr>
            <a:r>
              <a:rPr lang="en-US" dirty="0"/>
              <a:t>Click to edit Master text styles</a:t>
            </a:r>
          </a:p>
          <a:p>
            <a:pPr lvl="0"/>
            <a:endParaRPr lang="en-US" dirty="0"/>
          </a:p>
        </p:txBody>
      </p:sp>
      <p:sp>
        <p:nvSpPr>
          <p:cNvPr id="3" name="Title 1"/>
          <p:cNvSpPr>
            <a:spLocks noGrp="1"/>
          </p:cNvSpPr>
          <p:nvPr>
            <p:ph type="title"/>
          </p:nvPr>
        </p:nvSpPr>
        <p:spPr>
          <a:xfrm>
            <a:off x="1183729" y="571500"/>
            <a:ext cx="9966871" cy="1119188"/>
          </a:xfrm>
          <a:prstGeom prst="rect">
            <a:avLst/>
          </a:prstGeom>
        </p:spPr>
        <p:txBody>
          <a:bodyPr anchor="ctr" anchorCtr="0">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3194900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820655D-586E-6845-AE67-B05206A8CA89}"/>
              </a:ext>
            </a:extLst>
          </p:cNvPr>
          <p:cNvSpPr>
            <a:spLocks noGrp="1"/>
          </p:cNvSpPr>
          <p:nvPr>
            <p:ph type="sldNum" sz="quarter" idx="4"/>
          </p:nvPr>
        </p:nvSpPr>
        <p:spPr>
          <a:xfrm>
            <a:off x="9209088" y="6488113"/>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8AA4DBC8-4739-8E4E-8BD6-5C75040D97B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805" r:id="rId13"/>
    <p:sldLayoutId id="2147483806" r:id="rId14"/>
    <p:sldLayoutId id="2147483807" r:id="rId15"/>
    <p:sldLayoutId id="2147483799" r:id="rId16"/>
    <p:sldLayoutId id="2147483800" r:id="rId17"/>
    <p:sldLayoutId id="2147483801" r:id="rId18"/>
    <p:sldLayoutId id="2147483804" r:id="rId19"/>
  </p:sldLayoutIdLst>
  <p:hf hdr="0" ftr="0" dt="0"/>
  <p:txStyles>
    <p:titleStyle>
      <a:lvl1pPr algn="l" rtl="0" eaLnBrk="0" fontAlgn="base" hangingPunct="0">
        <a:lnSpc>
          <a:spcPct val="90000"/>
        </a:lnSpc>
        <a:spcBef>
          <a:spcPct val="0"/>
        </a:spcBef>
        <a:spcAft>
          <a:spcPct val="0"/>
        </a:spcAft>
        <a:defRPr sz="4500" kern="1200">
          <a:solidFill>
            <a:schemeClr val="tx1"/>
          </a:solidFill>
          <a:latin typeface="Open Sans Light" panose="020B0306030504020204" pitchFamily="34" charset="0"/>
          <a:ea typeface="+mj-ea"/>
          <a:cs typeface="+mj-cs"/>
        </a:defRPr>
      </a:lvl1pPr>
      <a:lvl2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2pPr>
      <a:lvl3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3pPr>
      <a:lvl4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4pPr>
      <a:lvl5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5pPr>
      <a:lvl6pPr marL="4572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6pPr>
      <a:lvl7pPr marL="9144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7pPr>
      <a:lvl8pPr marL="13716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8pPr>
      <a:lvl9pPr marL="18288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100" b="1"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Light" panose="020B0306030504020204" pitchFamily="34" charset="0"/>
          <a:ea typeface="+mn-ea"/>
          <a:cs typeface="Open Sans Semibold"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nam02.safelinks.protection.outlook.com/?url=https%3A%2F%2Fwww.sixthformcolleges.org%2F1022%2Fprotect-student-choice&amp;data=04%7C01%7CRia.Bhatta%40pearson.com%7C2db1e1e3172b46aba0aa08d971f60f9a%7C8cc434d797d047d3b5c514fe0e33e34b%7C0%7C0%7C637666123898427368%7CUnknown%7CTWFpbGZsb3d8eyJWIjoiMC4wLjAwMDAiLCJQIjoiV2luMzIiLCJBTiI6Ik1haWwiLCJXVCI6Mn0%3D%7C1000&amp;sdata=vqwevhlkzNlf0fs1vwNt%2BJJ7wS9oPn%2BvNkS0hOJU83A%3D&amp;reserved=0"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hyperlink" Target="https://nam02.safelinks.protection.outlook.com/?url=https%3A%2F%2Fpetition.parliament.uk%2Fpetitions%2F592642&amp;data=04%7C01%7CRia.Bhatta%40pearson.com%7C2db1e1e3172b46aba0aa08d971f60f9a%7C8cc434d797d047d3b5c514fe0e33e34b%7C0%7C0%7C637666123898437325%7CUnknown%7CTWFpbGZsb3d8eyJWIjoiMC4wLjAwMDAiLCJQIjoiV2luMzIiLCJBTiI6Ik1haWwiLCJXVCI6Mn0%3D%7C1000&amp;sdata=C2E%2Fnq20YUln014H25JGYcylh1v902%2BlhnjJK38E65k%3D&amp;reserved=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02082/Guidance_for_providers.pdf"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hyperlink" Target="https://assets.publishing.service.gov.uk/government/uploads/system/uploads/attachment_data/file/1004610/Review_of_post-16_qualifications_at_level_3_in_England_government_response.pdf" TargetMode="External"/><Relationship Id="rId5" Type="http://schemas.openxmlformats.org/officeDocument/2006/relationships/hyperlink" Target="https://assets.publishing.service.gov.uk/government/uploads/system/uploads/attachment_data/file/1003821/Review_of_post-16_qualifications_at_level_3_in_England_policy_statement.pdf" TargetMode="External"/><Relationship Id="rId4" Type="http://schemas.openxmlformats.org/officeDocument/2006/relationships/hyperlink" Target="https://assets.publishing.service.gov.uk/government/uploads/system/uploads/attachment_data/file/1002076/Impact_assessment.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1">
            <a:extLst>
              <a:ext uri="{FF2B5EF4-FFF2-40B4-BE49-F238E27FC236}">
                <a16:creationId xmlns:a16="http://schemas.microsoft.com/office/drawing/2014/main" id="{32E4C9F1-EE20-234A-B5D6-EC60DCCA859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398A32C-CED3-404C-99C1-2CD9BA84E97B}" type="slidenum">
              <a:rPr lang="en-US" altLang="en-US" smtClean="0">
                <a:latin typeface="Open Sans" panose="020B0606030504020204" pitchFamily="34" charset="0"/>
              </a:rPr>
              <a:pPr fontAlgn="base">
                <a:spcBef>
                  <a:spcPct val="0"/>
                </a:spcBef>
                <a:spcAft>
                  <a:spcPct val="0"/>
                </a:spcAft>
              </a:pPr>
              <a:t>1</a:t>
            </a:fld>
            <a:endParaRPr lang="en-US" altLang="en-US" dirty="0">
              <a:latin typeface="Open Sans" panose="020B0606030504020204" pitchFamily="34" charset="0"/>
            </a:endParaRPr>
          </a:p>
        </p:txBody>
      </p:sp>
      <p:sp>
        <p:nvSpPr>
          <p:cNvPr id="5" name="TextBox 4">
            <a:extLst>
              <a:ext uri="{FF2B5EF4-FFF2-40B4-BE49-F238E27FC236}">
                <a16:creationId xmlns:a16="http://schemas.microsoft.com/office/drawing/2014/main" id="{67302206-AB0C-3B49-8FE0-FE332D216538}"/>
              </a:ext>
            </a:extLst>
          </p:cNvPr>
          <p:cNvSpPr txBox="1"/>
          <p:nvPr/>
        </p:nvSpPr>
        <p:spPr>
          <a:xfrm>
            <a:off x="3068320" y="6997895"/>
            <a:ext cx="6055360" cy="369332"/>
          </a:xfrm>
          <a:prstGeom prst="rect">
            <a:avLst/>
          </a:prstGeom>
          <a:noFill/>
        </p:spPr>
        <p:txBody>
          <a:bodyPr wrap="square" rtlCol="0">
            <a:spAutoFit/>
          </a:bodyPr>
          <a:lstStyle/>
          <a:p>
            <a:pPr algn="ctr"/>
            <a:r>
              <a:rPr lang="en-US" b="0" i="0" dirty="0">
                <a:latin typeface="Open Sans" panose="020B0606030504020204" pitchFamily="34" charset="0"/>
                <a:ea typeface="Open Sans" panose="020B0606030504020204" pitchFamily="34" charset="0"/>
                <a:cs typeface="Open Sans" panose="020B0606030504020204" pitchFamily="34" charset="0"/>
              </a:rPr>
              <a:t>Title Slide</a:t>
            </a:r>
          </a:p>
        </p:txBody>
      </p:sp>
      <p:sp>
        <p:nvSpPr>
          <p:cNvPr id="22529" name="Subtitle 5">
            <a:extLst>
              <a:ext uri="{FF2B5EF4-FFF2-40B4-BE49-F238E27FC236}">
                <a16:creationId xmlns:a16="http://schemas.microsoft.com/office/drawing/2014/main" id="{84696920-2686-E949-BD70-10A121F13913}"/>
              </a:ext>
            </a:extLst>
          </p:cNvPr>
          <p:cNvSpPr>
            <a:spLocks noGrp="1" noChangeArrowheads="1"/>
          </p:cNvSpPr>
          <p:nvPr>
            <p:ph type="subTitle" idx="1"/>
          </p:nvPr>
        </p:nvSpPr>
        <p:spPr bwMode="auto">
          <a:xfrm>
            <a:off x="1108075" y="3027363"/>
            <a:ext cx="3810000" cy="116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Post 16 Vocational Qualification Reform</a:t>
            </a:r>
          </a:p>
        </p:txBody>
      </p:sp>
      <p:sp>
        <p:nvSpPr>
          <p:cNvPr id="22530" name="Title 4">
            <a:extLst>
              <a:ext uri="{FF2B5EF4-FFF2-40B4-BE49-F238E27FC236}">
                <a16:creationId xmlns:a16="http://schemas.microsoft.com/office/drawing/2014/main" id="{4205F30E-46E5-C34D-BE54-968210C86631}"/>
              </a:ext>
            </a:extLst>
          </p:cNvPr>
          <p:cNvSpPr>
            <a:spLocks noGrp="1" noChangeArrowheads="1"/>
          </p:cNvSpPr>
          <p:nvPr>
            <p:ph type="title"/>
          </p:nvPr>
        </p:nvSpPr>
        <p:spPr bwMode="auto">
          <a:xfrm>
            <a:off x="1104900" y="700088"/>
            <a:ext cx="3822700" cy="226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DfE Level 3 Consultation Response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3">
            <a:extLst>
              <a:ext uri="{FF2B5EF4-FFF2-40B4-BE49-F238E27FC236}">
                <a16:creationId xmlns:a16="http://schemas.microsoft.com/office/drawing/2014/main" id="{66C4886A-86BC-C340-A014-8C245C32DD89}"/>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3129826-A2AF-F84D-AABA-0CF396DFA181}" type="slidenum">
              <a:rPr lang="en-US" altLang="en-US" smtClean="0">
                <a:latin typeface="Open Sans" panose="020B0606030504020204" pitchFamily="34" charset="0"/>
              </a:rPr>
              <a:pPr fontAlgn="base">
                <a:spcBef>
                  <a:spcPct val="0"/>
                </a:spcBef>
                <a:spcAft>
                  <a:spcPct val="0"/>
                </a:spcAft>
              </a:pPr>
              <a:t>2</a:t>
            </a:fld>
            <a:endParaRPr lang="en-US" altLang="en-US">
              <a:latin typeface="Open Sans" panose="020B0606030504020204" pitchFamily="34" charset="0"/>
            </a:endParaRPr>
          </a:p>
        </p:txBody>
      </p:sp>
      <p:sp>
        <p:nvSpPr>
          <p:cNvPr id="5" name="TextBox 4">
            <a:extLst>
              <a:ext uri="{FF2B5EF4-FFF2-40B4-BE49-F238E27FC236}">
                <a16:creationId xmlns:a16="http://schemas.microsoft.com/office/drawing/2014/main" id="{904F4B1C-D895-B543-B94D-CF1E55FA094A}"/>
              </a:ext>
            </a:extLst>
          </p:cNvPr>
          <p:cNvSpPr txBox="1"/>
          <p:nvPr/>
        </p:nvSpPr>
        <p:spPr>
          <a:xfrm>
            <a:off x="3068320" y="7033064"/>
            <a:ext cx="6055360" cy="369332"/>
          </a:xfrm>
          <a:prstGeom prst="rect">
            <a:avLst/>
          </a:prstGeom>
          <a:noFill/>
        </p:spPr>
        <p:txBody>
          <a:bodyPr wrap="square" rtlCol="0">
            <a:spAutoFit/>
          </a:bodyPr>
          <a:lstStyle/>
          <a:p>
            <a:pPr algn="ctr"/>
            <a:r>
              <a:rPr lang="en-US" b="0" i="0" dirty="0">
                <a:latin typeface="Open Sans" panose="020B0606030504020204" pitchFamily="34" charset="0"/>
                <a:ea typeface="Open Sans" panose="020B0606030504020204" pitchFamily="34" charset="0"/>
                <a:cs typeface="Open Sans" panose="020B0606030504020204" pitchFamily="34" charset="0"/>
              </a:rPr>
              <a:t>Content Slide Text Only with Color Accents</a:t>
            </a:r>
          </a:p>
        </p:txBody>
      </p:sp>
      <p:sp>
        <p:nvSpPr>
          <p:cNvPr id="31745" name="Title 1">
            <a:extLst>
              <a:ext uri="{FF2B5EF4-FFF2-40B4-BE49-F238E27FC236}">
                <a16:creationId xmlns:a16="http://schemas.microsoft.com/office/drawing/2014/main" id="{80FE7E32-866D-A64B-86B2-BB86F7D73810}"/>
              </a:ext>
            </a:extLst>
          </p:cNvPr>
          <p:cNvSpPr>
            <a:spLocks noGrp="1" noChangeArrowheads="1"/>
          </p:cNvSpPr>
          <p:nvPr>
            <p:ph type="title"/>
          </p:nvPr>
        </p:nvSpPr>
        <p:spPr bwMode="auto">
          <a:xfrm>
            <a:off x="1000125" y="571500"/>
            <a:ext cx="9967913" cy="1119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dirty="0"/>
              <a:t>The timeline</a:t>
            </a:r>
          </a:p>
        </p:txBody>
      </p:sp>
      <p:pic>
        <p:nvPicPr>
          <p:cNvPr id="1028" name="Picture 4">
            <a:extLst>
              <a:ext uri="{FF2B5EF4-FFF2-40B4-BE49-F238E27FC236}">
                <a16:creationId xmlns:a16="http://schemas.microsoft.com/office/drawing/2014/main" id="{713731D4-4A26-4B50-A21E-9BED4F58F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1271134"/>
            <a:ext cx="8960609" cy="537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391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3">
            <a:extLst>
              <a:ext uri="{FF2B5EF4-FFF2-40B4-BE49-F238E27FC236}">
                <a16:creationId xmlns:a16="http://schemas.microsoft.com/office/drawing/2014/main" id="{66C4886A-86BC-C340-A014-8C245C32DD89}"/>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3129826-A2AF-F84D-AABA-0CF396DFA181}" type="slidenum">
              <a:rPr lang="en-US" altLang="en-US" smtClean="0">
                <a:latin typeface="Open Sans" panose="020B0606030504020204" pitchFamily="34" charset="0"/>
              </a:rPr>
              <a:pPr fontAlgn="base">
                <a:spcBef>
                  <a:spcPct val="0"/>
                </a:spcBef>
                <a:spcAft>
                  <a:spcPct val="0"/>
                </a:spcAft>
              </a:pPr>
              <a:t>3</a:t>
            </a:fld>
            <a:endParaRPr lang="en-US" altLang="en-US">
              <a:latin typeface="Open Sans" panose="020B0606030504020204" pitchFamily="34" charset="0"/>
            </a:endParaRPr>
          </a:p>
        </p:txBody>
      </p:sp>
      <p:sp>
        <p:nvSpPr>
          <p:cNvPr id="5" name="TextBox 4">
            <a:extLst>
              <a:ext uri="{FF2B5EF4-FFF2-40B4-BE49-F238E27FC236}">
                <a16:creationId xmlns:a16="http://schemas.microsoft.com/office/drawing/2014/main" id="{904F4B1C-D895-B543-B94D-CF1E55FA094A}"/>
              </a:ext>
            </a:extLst>
          </p:cNvPr>
          <p:cNvSpPr txBox="1"/>
          <p:nvPr/>
        </p:nvSpPr>
        <p:spPr>
          <a:xfrm>
            <a:off x="3068320" y="7033064"/>
            <a:ext cx="6055360" cy="369332"/>
          </a:xfrm>
          <a:prstGeom prst="rect">
            <a:avLst/>
          </a:prstGeom>
          <a:noFill/>
        </p:spPr>
        <p:txBody>
          <a:bodyPr wrap="square" rtlCol="0">
            <a:spAutoFit/>
          </a:bodyPr>
          <a:lstStyle/>
          <a:p>
            <a:pPr algn="ctr"/>
            <a:r>
              <a:rPr lang="en-US" b="0" i="0" dirty="0">
                <a:latin typeface="Open Sans" panose="020B0606030504020204" pitchFamily="34" charset="0"/>
                <a:ea typeface="Open Sans" panose="020B0606030504020204" pitchFamily="34" charset="0"/>
                <a:cs typeface="Open Sans" panose="020B0606030504020204" pitchFamily="34" charset="0"/>
              </a:rPr>
              <a:t>Content Slide Text Only with Color Accents</a:t>
            </a:r>
          </a:p>
        </p:txBody>
      </p:sp>
      <p:sp>
        <p:nvSpPr>
          <p:cNvPr id="31745" name="Title 1">
            <a:extLst>
              <a:ext uri="{FF2B5EF4-FFF2-40B4-BE49-F238E27FC236}">
                <a16:creationId xmlns:a16="http://schemas.microsoft.com/office/drawing/2014/main" id="{80FE7E32-866D-A64B-86B2-BB86F7D73810}"/>
              </a:ext>
            </a:extLst>
          </p:cNvPr>
          <p:cNvSpPr>
            <a:spLocks noGrp="1" noChangeArrowheads="1"/>
          </p:cNvSpPr>
          <p:nvPr>
            <p:ph type="title"/>
          </p:nvPr>
        </p:nvSpPr>
        <p:spPr bwMode="auto">
          <a:xfrm>
            <a:off x="1000125" y="571500"/>
            <a:ext cx="9967913" cy="1119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dirty="0"/>
              <a:t>The future landscape</a:t>
            </a:r>
          </a:p>
        </p:txBody>
      </p:sp>
      <p:graphicFrame>
        <p:nvGraphicFramePr>
          <p:cNvPr id="4" name="Diagram 3">
            <a:extLst>
              <a:ext uri="{FF2B5EF4-FFF2-40B4-BE49-F238E27FC236}">
                <a16:creationId xmlns:a16="http://schemas.microsoft.com/office/drawing/2014/main" id="{7DE8A6CA-804B-4FFB-ABCA-C68614683AF8}"/>
              </a:ext>
            </a:extLst>
          </p:cNvPr>
          <p:cNvGraphicFramePr/>
          <p:nvPr>
            <p:extLst>
              <p:ext uri="{D42A27DB-BD31-4B8C-83A1-F6EECF244321}">
                <p14:modId xmlns:p14="http://schemas.microsoft.com/office/powerpoint/2010/main" val="942345489"/>
              </p:ext>
            </p:extLst>
          </p:nvPr>
        </p:nvGraphicFramePr>
        <p:xfrm>
          <a:off x="308532" y="1652857"/>
          <a:ext cx="10272156" cy="4447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3">
            <a:extLst>
              <a:ext uri="{FF2B5EF4-FFF2-40B4-BE49-F238E27FC236}">
                <a16:creationId xmlns:a16="http://schemas.microsoft.com/office/drawing/2014/main" id="{56ABE102-6976-A148-B70A-33C485CF0565}"/>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69AC42E-583A-2F4D-8894-6FB2D26D1FDD}" type="slidenum">
              <a:rPr lang="en-US" altLang="en-US" smtClean="0">
                <a:latin typeface="Open Sans" panose="020B0606030504020204" pitchFamily="34" charset="0"/>
              </a:rPr>
              <a:pPr fontAlgn="base">
                <a:spcBef>
                  <a:spcPct val="0"/>
                </a:spcBef>
                <a:spcAft>
                  <a:spcPct val="0"/>
                </a:spcAft>
              </a:pPr>
              <a:t>4</a:t>
            </a:fld>
            <a:endParaRPr lang="en-US" altLang="en-US">
              <a:latin typeface="Open Sans" panose="020B0606030504020204" pitchFamily="34" charset="0"/>
            </a:endParaRPr>
          </a:p>
        </p:txBody>
      </p:sp>
      <p:sp>
        <p:nvSpPr>
          <p:cNvPr id="5" name="TextBox 4">
            <a:extLst>
              <a:ext uri="{FF2B5EF4-FFF2-40B4-BE49-F238E27FC236}">
                <a16:creationId xmlns:a16="http://schemas.microsoft.com/office/drawing/2014/main" id="{3A34BA72-6309-2F40-A744-016525E309E3}"/>
              </a:ext>
            </a:extLst>
          </p:cNvPr>
          <p:cNvSpPr txBox="1"/>
          <p:nvPr/>
        </p:nvSpPr>
        <p:spPr>
          <a:xfrm>
            <a:off x="3068320" y="7033064"/>
            <a:ext cx="6055360" cy="369332"/>
          </a:xfrm>
          <a:prstGeom prst="rect">
            <a:avLst/>
          </a:prstGeom>
          <a:noFill/>
        </p:spPr>
        <p:txBody>
          <a:bodyPr wrap="square" rtlCol="0">
            <a:spAutoFit/>
          </a:bodyPr>
          <a:lstStyle/>
          <a:p>
            <a:pPr algn="ctr"/>
            <a:r>
              <a:rPr lang="en-US" b="0" i="0" dirty="0">
                <a:latin typeface="Open Sans" panose="020B0606030504020204" pitchFamily="34" charset="0"/>
                <a:ea typeface="Open Sans" panose="020B0606030504020204" pitchFamily="34" charset="0"/>
                <a:cs typeface="Open Sans" panose="020B0606030504020204" pitchFamily="34" charset="0"/>
              </a:rPr>
              <a:t>Content Slide Text Only with Color Accents</a:t>
            </a:r>
          </a:p>
        </p:txBody>
      </p:sp>
      <p:sp>
        <p:nvSpPr>
          <p:cNvPr id="30722" name="Text Placeholder 2">
            <a:extLst>
              <a:ext uri="{FF2B5EF4-FFF2-40B4-BE49-F238E27FC236}">
                <a16:creationId xmlns:a16="http://schemas.microsoft.com/office/drawing/2014/main" id="{E92421A1-DBA1-F44D-9571-3FEE7B8557F7}"/>
              </a:ext>
            </a:extLst>
          </p:cNvPr>
          <p:cNvSpPr>
            <a:spLocks noGrp="1" noChangeArrowheads="1"/>
          </p:cNvSpPr>
          <p:nvPr>
            <p:ph type="body" sz="half" idx="14"/>
          </p:nvPr>
        </p:nvSpPr>
        <p:spPr bwMode="auto">
          <a:xfrm>
            <a:off x="1184275" y="1828801"/>
            <a:ext cx="9966325" cy="43187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285750" indent="-285750" fontAlgn="base">
              <a:buFont typeface="Arial" panose="020B0604020202020204" pitchFamily="34" charset="0"/>
              <a:buChar char="•"/>
            </a:pPr>
            <a:r>
              <a:rPr lang="en-US" altLang="en-US" sz="2800" baseline="-25000" dirty="0"/>
              <a:t>Removal of funding of Technical Qualifications – August 2024</a:t>
            </a:r>
            <a:br>
              <a:rPr lang="en-US" altLang="en-US" sz="2800" baseline="-25000" dirty="0"/>
            </a:br>
            <a:endParaRPr lang="en-US" altLang="en-US" sz="2800" baseline="-25000" dirty="0"/>
          </a:p>
          <a:p>
            <a:pPr marL="285750" indent="-285750" fontAlgn="base">
              <a:buFont typeface="Arial" panose="020B0604020202020204" pitchFamily="34" charset="0"/>
              <a:buChar char="•"/>
            </a:pPr>
            <a:r>
              <a:rPr lang="en-US" altLang="en-US" sz="2800" baseline="-25000" dirty="0"/>
              <a:t>Removal of funding of Applied General/Academic and non-Performance Table Qualifications – August 2025</a:t>
            </a:r>
            <a:br>
              <a:rPr lang="en-US" altLang="en-US" sz="2800" baseline="-25000" dirty="0"/>
            </a:br>
            <a:endParaRPr lang="en-US" altLang="en-US" sz="2800" baseline="-25000" dirty="0"/>
          </a:p>
          <a:p>
            <a:pPr marL="285750" indent="-285750" fontAlgn="base">
              <a:buFont typeface="Arial" panose="020B0604020202020204" pitchFamily="34" charset="0"/>
              <a:buChar char="•"/>
            </a:pPr>
            <a:r>
              <a:rPr lang="en-US" altLang="en-US" sz="2800" baseline="-25000" dirty="0"/>
              <a:t>New qualifications for Engineering and Manufacturing – Academic and Technical –August 2024</a:t>
            </a:r>
          </a:p>
          <a:p>
            <a:pPr marL="971550" lvl="2" indent="-285750">
              <a:buFont typeface="Arial" panose="020B0604020202020204" pitchFamily="34" charset="0"/>
              <a:buChar char="•"/>
            </a:pPr>
            <a:r>
              <a:rPr lang="en-US" altLang="en-US" sz="2800" baseline="-25000" dirty="0"/>
              <a:t>New guidelines for Awarding Organisations available early 2022</a:t>
            </a:r>
          </a:p>
          <a:p>
            <a:pPr marL="971550" lvl="2" indent="-285750">
              <a:buFont typeface="Arial" panose="020B0604020202020204" pitchFamily="34" charset="0"/>
              <a:buChar char="•"/>
            </a:pPr>
            <a:r>
              <a:rPr lang="en-US" altLang="en-US" sz="2800" baseline="-25000" dirty="0"/>
              <a:t>Academic qualifications approved by the DfE</a:t>
            </a:r>
          </a:p>
          <a:p>
            <a:pPr marL="971550" lvl="2" indent="-285750">
              <a:buFont typeface="Arial" panose="020B0604020202020204" pitchFamily="34" charset="0"/>
              <a:buChar char="•"/>
            </a:pPr>
            <a:r>
              <a:rPr lang="en-US" altLang="en-US" sz="2800" baseline="-25000" dirty="0"/>
              <a:t>Technical qualifications approved by the </a:t>
            </a:r>
            <a:r>
              <a:rPr lang="en-US" altLang="en-US" sz="2800" baseline="-25000" dirty="0" err="1"/>
              <a:t>IfATE</a:t>
            </a:r>
            <a:endParaRPr lang="en-US" altLang="en-US" sz="2800" baseline="-25000" dirty="0"/>
          </a:p>
          <a:p>
            <a:pPr marL="971550" lvl="2" indent="-285750">
              <a:buFont typeface="Arial" panose="020B0604020202020204" pitchFamily="34" charset="0"/>
              <a:buChar char="•"/>
            </a:pPr>
            <a:r>
              <a:rPr lang="en-US" altLang="en-US" sz="2800" baseline="-25000" dirty="0"/>
              <a:t>Qualifications approved for funding by the ESFA</a:t>
            </a:r>
          </a:p>
        </p:txBody>
      </p:sp>
      <p:sp>
        <p:nvSpPr>
          <p:cNvPr id="30721" name="Title 1">
            <a:extLst>
              <a:ext uri="{FF2B5EF4-FFF2-40B4-BE49-F238E27FC236}">
                <a16:creationId xmlns:a16="http://schemas.microsoft.com/office/drawing/2014/main" id="{A69B2AF1-6AB1-4846-BF6D-3804DAD99D36}"/>
              </a:ext>
            </a:extLst>
          </p:cNvPr>
          <p:cNvSpPr>
            <a:spLocks noGrp="1" noChangeArrowheads="1"/>
          </p:cNvSpPr>
          <p:nvPr>
            <p:ph type="title"/>
          </p:nvPr>
        </p:nvSpPr>
        <p:spPr bwMode="auto">
          <a:xfrm>
            <a:off x="1184275" y="571500"/>
            <a:ext cx="9966325" cy="1119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dirty="0"/>
              <a:t>What does this mean for Engineering Qualifications?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3">
            <a:extLst>
              <a:ext uri="{FF2B5EF4-FFF2-40B4-BE49-F238E27FC236}">
                <a16:creationId xmlns:a16="http://schemas.microsoft.com/office/drawing/2014/main" id="{56ABE102-6976-A148-B70A-33C485CF0565}"/>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69AC42E-583A-2F4D-8894-6FB2D26D1FDD}" type="slidenum">
              <a:rPr lang="en-US" altLang="en-US" smtClean="0">
                <a:latin typeface="Open Sans" panose="020B0606030504020204" pitchFamily="34" charset="0"/>
              </a:rPr>
              <a:pPr fontAlgn="base">
                <a:spcBef>
                  <a:spcPct val="0"/>
                </a:spcBef>
                <a:spcAft>
                  <a:spcPct val="0"/>
                </a:spcAft>
              </a:pPr>
              <a:t>5</a:t>
            </a:fld>
            <a:endParaRPr lang="en-US" altLang="en-US">
              <a:latin typeface="Open Sans" panose="020B0606030504020204" pitchFamily="34" charset="0"/>
            </a:endParaRPr>
          </a:p>
        </p:txBody>
      </p:sp>
      <p:sp>
        <p:nvSpPr>
          <p:cNvPr id="5" name="TextBox 4">
            <a:extLst>
              <a:ext uri="{FF2B5EF4-FFF2-40B4-BE49-F238E27FC236}">
                <a16:creationId xmlns:a16="http://schemas.microsoft.com/office/drawing/2014/main" id="{3A34BA72-6309-2F40-A744-016525E309E3}"/>
              </a:ext>
            </a:extLst>
          </p:cNvPr>
          <p:cNvSpPr txBox="1"/>
          <p:nvPr/>
        </p:nvSpPr>
        <p:spPr>
          <a:xfrm>
            <a:off x="3068320" y="7033064"/>
            <a:ext cx="6055360" cy="369332"/>
          </a:xfrm>
          <a:prstGeom prst="rect">
            <a:avLst/>
          </a:prstGeom>
          <a:noFill/>
        </p:spPr>
        <p:txBody>
          <a:bodyPr wrap="square" rtlCol="0">
            <a:spAutoFit/>
          </a:bodyPr>
          <a:lstStyle/>
          <a:p>
            <a:pPr algn="ctr"/>
            <a:r>
              <a:rPr lang="en-US" b="0" i="0" dirty="0">
                <a:latin typeface="Open Sans" panose="020B0606030504020204" pitchFamily="34" charset="0"/>
                <a:ea typeface="Open Sans" panose="020B0606030504020204" pitchFamily="34" charset="0"/>
                <a:cs typeface="Open Sans" panose="020B0606030504020204" pitchFamily="34" charset="0"/>
              </a:rPr>
              <a:t>Content Slide Text Only with Color Accents</a:t>
            </a:r>
          </a:p>
        </p:txBody>
      </p:sp>
      <p:sp>
        <p:nvSpPr>
          <p:cNvPr id="30722" name="Text Placeholder 2">
            <a:extLst>
              <a:ext uri="{FF2B5EF4-FFF2-40B4-BE49-F238E27FC236}">
                <a16:creationId xmlns:a16="http://schemas.microsoft.com/office/drawing/2014/main" id="{E92421A1-DBA1-F44D-9571-3FEE7B8557F7}"/>
              </a:ext>
            </a:extLst>
          </p:cNvPr>
          <p:cNvSpPr>
            <a:spLocks noGrp="1" noChangeArrowheads="1"/>
          </p:cNvSpPr>
          <p:nvPr>
            <p:ph type="body" sz="half" idx="14"/>
          </p:nvPr>
        </p:nvSpPr>
        <p:spPr bwMode="auto">
          <a:xfrm>
            <a:off x="1184275" y="1828800"/>
            <a:ext cx="9966325" cy="445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285750" indent="-285750" fontAlgn="base">
              <a:buFont typeface="Arial" panose="020B0604020202020204" pitchFamily="34" charset="0"/>
              <a:buChar char="•"/>
            </a:pPr>
            <a:r>
              <a:rPr lang="en-US" altLang="en-US" sz="2000" dirty="0"/>
              <a:t>The DfE, the Institute and the ESFA will publish a list of qualifications to be withdrawn each year from 2023 based on overlap with T Levels</a:t>
            </a:r>
          </a:p>
          <a:p>
            <a:pPr marL="285750" indent="-285750" fontAlgn="base">
              <a:buFont typeface="Arial" panose="020B0604020202020204" pitchFamily="34" charset="0"/>
              <a:buChar char="•"/>
            </a:pPr>
            <a:r>
              <a:rPr lang="en-US" altLang="en-US" sz="2000" dirty="0"/>
              <a:t>Awarding Organisations have to resubmit all Engineering &amp; Manufacturing qualifications for approval against the new criteria to retain availability and funding from August 2024</a:t>
            </a:r>
          </a:p>
          <a:p>
            <a:pPr marL="285750" indent="-285750" fontAlgn="base">
              <a:buFont typeface="Arial" panose="020B0604020202020204" pitchFamily="34" charset="0"/>
              <a:buChar char="•"/>
            </a:pPr>
            <a:r>
              <a:rPr lang="en-US" altLang="en-US" sz="2000" dirty="0"/>
              <a:t>Pearson are currently looking at options for the Engineering and Manufacturing suite, identifying current gaps in provision and looking at the current requirements within the consultation response</a:t>
            </a:r>
          </a:p>
          <a:p>
            <a:pPr marL="285750" indent="-285750" fontAlgn="base">
              <a:buFont typeface="Arial" panose="020B0604020202020204" pitchFamily="34" charset="0"/>
              <a:buChar char="•"/>
            </a:pPr>
            <a:r>
              <a:rPr lang="en-US" altLang="en-US" sz="2000" dirty="0"/>
              <a:t>Likely requirement to have new or existing qualifications approved by July 2023 to give providers time to prepare for new delivery</a:t>
            </a:r>
          </a:p>
          <a:p>
            <a:pPr marL="285750" indent="-285750" fontAlgn="base">
              <a:buFont typeface="Arial" panose="020B0604020202020204" pitchFamily="34" charset="0"/>
              <a:buChar char="•"/>
            </a:pPr>
            <a:r>
              <a:rPr lang="en-US" altLang="en-US" sz="2000" dirty="0"/>
              <a:t>Only dual running will be of Applied General qualifications from 2024-2025 for one year only alongside approved revised Academic or Technical qualifications</a:t>
            </a:r>
          </a:p>
        </p:txBody>
      </p:sp>
      <p:sp>
        <p:nvSpPr>
          <p:cNvPr id="30721" name="Title 1">
            <a:extLst>
              <a:ext uri="{FF2B5EF4-FFF2-40B4-BE49-F238E27FC236}">
                <a16:creationId xmlns:a16="http://schemas.microsoft.com/office/drawing/2014/main" id="{A69B2AF1-6AB1-4846-BF6D-3804DAD99D36}"/>
              </a:ext>
            </a:extLst>
          </p:cNvPr>
          <p:cNvSpPr>
            <a:spLocks noGrp="1" noChangeArrowheads="1"/>
          </p:cNvSpPr>
          <p:nvPr>
            <p:ph type="title"/>
          </p:nvPr>
        </p:nvSpPr>
        <p:spPr bwMode="auto">
          <a:xfrm>
            <a:off x="1184275" y="571500"/>
            <a:ext cx="9966325" cy="1119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dirty="0"/>
              <a:t>What does this mean for Engineering Qualifications?</a:t>
            </a:r>
          </a:p>
        </p:txBody>
      </p:sp>
    </p:spTree>
    <p:extLst>
      <p:ext uri="{BB962C8B-B14F-4D97-AF65-F5344CB8AC3E}">
        <p14:creationId xmlns:p14="http://schemas.microsoft.com/office/powerpoint/2010/main" val="1096585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3">
            <a:extLst>
              <a:ext uri="{FF2B5EF4-FFF2-40B4-BE49-F238E27FC236}">
                <a16:creationId xmlns:a16="http://schemas.microsoft.com/office/drawing/2014/main" id="{56ABE102-6976-A148-B70A-33C485CF0565}"/>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69AC42E-583A-2F4D-8894-6FB2D26D1FDD}" type="slidenum">
              <a:rPr lang="en-US" altLang="en-US" smtClean="0">
                <a:latin typeface="Open Sans" panose="020B0606030504020204" pitchFamily="34" charset="0"/>
              </a:rPr>
              <a:pPr fontAlgn="base">
                <a:spcBef>
                  <a:spcPct val="0"/>
                </a:spcBef>
                <a:spcAft>
                  <a:spcPct val="0"/>
                </a:spcAft>
              </a:pPr>
              <a:t>6</a:t>
            </a:fld>
            <a:endParaRPr lang="en-US" altLang="en-US">
              <a:latin typeface="Open Sans" panose="020B0606030504020204" pitchFamily="34" charset="0"/>
            </a:endParaRPr>
          </a:p>
        </p:txBody>
      </p:sp>
      <p:sp>
        <p:nvSpPr>
          <p:cNvPr id="5" name="TextBox 4">
            <a:extLst>
              <a:ext uri="{FF2B5EF4-FFF2-40B4-BE49-F238E27FC236}">
                <a16:creationId xmlns:a16="http://schemas.microsoft.com/office/drawing/2014/main" id="{3A34BA72-6309-2F40-A744-016525E309E3}"/>
              </a:ext>
            </a:extLst>
          </p:cNvPr>
          <p:cNvSpPr txBox="1"/>
          <p:nvPr/>
        </p:nvSpPr>
        <p:spPr>
          <a:xfrm>
            <a:off x="3068320" y="7033064"/>
            <a:ext cx="6055360" cy="369332"/>
          </a:xfrm>
          <a:prstGeom prst="rect">
            <a:avLst/>
          </a:prstGeom>
          <a:noFill/>
        </p:spPr>
        <p:txBody>
          <a:bodyPr wrap="square" rtlCol="0">
            <a:spAutoFit/>
          </a:bodyPr>
          <a:lstStyle/>
          <a:p>
            <a:pPr algn="ctr"/>
            <a:r>
              <a:rPr lang="en-US" b="0" i="0" dirty="0">
                <a:latin typeface="Open Sans" panose="020B0606030504020204" pitchFamily="34" charset="0"/>
                <a:ea typeface="Open Sans" panose="020B0606030504020204" pitchFamily="34" charset="0"/>
                <a:cs typeface="Open Sans" panose="020B0606030504020204" pitchFamily="34" charset="0"/>
              </a:rPr>
              <a:t>Content Slide Text Only with Color Accents</a:t>
            </a:r>
          </a:p>
        </p:txBody>
      </p:sp>
      <p:sp>
        <p:nvSpPr>
          <p:cNvPr id="30722" name="Text Placeholder 2">
            <a:extLst>
              <a:ext uri="{FF2B5EF4-FFF2-40B4-BE49-F238E27FC236}">
                <a16:creationId xmlns:a16="http://schemas.microsoft.com/office/drawing/2014/main" id="{E92421A1-DBA1-F44D-9571-3FEE7B8557F7}"/>
              </a:ext>
            </a:extLst>
          </p:cNvPr>
          <p:cNvSpPr>
            <a:spLocks noGrp="1" noChangeArrowheads="1"/>
          </p:cNvSpPr>
          <p:nvPr>
            <p:ph type="body" sz="half" idx="14"/>
          </p:nvPr>
        </p:nvSpPr>
        <p:spPr bwMode="auto">
          <a:xfrm>
            <a:off x="1184275" y="1828800"/>
            <a:ext cx="9966325" cy="4659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285750" indent="-285750" fontAlgn="base">
              <a:buFont typeface="Arial" panose="020B0604020202020204" pitchFamily="34" charset="0"/>
              <a:buChar char="•"/>
            </a:pPr>
            <a:r>
              <a:rPr lang="en-US" altLang="en-US" sz="2000" dirty="0"/>
              <a:t>Can continue delivering existing qualifications until July 2024 (including non-performance table qualifications like AME)</a:t>
            </a:r>
          </a:p>
          <a:p>
            <a:pPr marL="285750" indent="-285750" fontAlgn="base">
              <a:buFont typeface="Arial" panose="020B0604020202020204" pitchFamily="34" charset="0"/>
              <a:buChar char="•"/>
            </a:pPr>
            <a:r>
              <a:rPr lang="en-US" altLang="en-US" sz="2000" dirty="0"/>
              <a:t>Last date of registrations on existing Tech Level quals will be July 2024, last date for registrations on existing Applied General quals will be July 2025 (with no top up option to larger sizes)</a:t>
            </a:r>
          </a:p>
          <a:p>
            <a:pPr marL="285750" indent="-285750" fontAlgn="base">
              <a:buFont typeface="Arial" panose="020B0604020202020204" pitchFamily="34" charset="0"/>
              <a:buChar char="•"/>
            </a:pPr>
            <a:r>
              <a:rPr lang="en-US" altLang="en-US" sz="2000" dirty="0"/>
              <a:t>Last date of registration for AME suite for standalone learners (16-19) is TBC but expected to be July 2025. Funding for mandated qualifications in Apprenticeships will continue</a:t>
            </a:r>
          </a:p>
          <a:p>
            <a:pPr marL="285750" indent="-285750" fontAlgn="base">
              <a:buFont typeface="Arial" panose="020B0604020202020204" pitchFamily="34" charset="0"/>
              <a:buChar char="•"/>
            </a:pPr>
            <a:r>
              <a:rPr lang="en-US" altLang="en-US" sz="2000" dirty="0"/>
              <a:t>First teach for new qualifications approved under the technical and applied route from August 2024</a:t>
            </a:r>
          </a:p>
          <a:p>
            <a:pPr marL="285750" indent="-285750" fontAlgn="base">
              <a:buFont typeface="Arial" panose="020B0604020202020204" pitchFamily="34" charset="0"/>
              <a:buChar char="•"/>
            </a:pPr>
            <a:r>
              <a:rPr lang="en-US" altLang="en-US" sz="2000" dirty="0"/>
              <a:t>T Levels and progression to HE, remember UCAS points does not guarantee entry acceptance</a:t>
            </a:r>
          </a:p>
        </p:txBody>
      </p:sp>
      <p:sp>
        <p:nvSpPr>
          <p:cNvPr id="30721" name="Title 1">
            <a:extLst>
              <a:ext uri="{FF2B5EF4-FFF2-40B4-BE49-F238E27FC236}">
                <a16:creationId xmlns:a16="http://schemas.microsoft.com/office/drawing/2014/main" id="{A69B2AF1-6AB1-4846-BF6D-3804DAD99D36}"/>
              </a:ext>
            </a:extLst>
          </p:cNvPr>
          <p:cNvSpPr>
            <a:spLocks noGrp="1" noChangeArrowheads="1"/>
          </p:cNvSpPr>
          <p:nvPr>
            <p:ph type="title"/>
          </p:nvPr>
        </p:nvSpPr>
        <p:spPr bwMode="auto">
          <a:xfrm>
            <a:off x="1184275" y="571500"/>
            <a:ext cx="9966325" cy="1119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dirty="0"/>
              <a:t>What does this mean for Providers?</a:t>
            </a:r>
          </a:p>
        </p:txBody>
      </p:sp>
    </p:spTree>
    <p:extLst>
      <p:ext uri="{BB962C8B-B14F-4D97-AF65-F5344CB8AC3E}">
        <p14:creationId xmlns:p14="http://schemas.microsoft.com/office/powerpoint/2010/main" val="3569235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4BDFD8-0210-40B9-9077-1BAF16820042}"/>
              </a:ext>
            </a:extLst>
          </p:cNvPr>
          <p:cNvSpPr>
            <a:spLocks noGrp="1"/>
          </p:cNvSpPr>
          <p:nvPr>
            <p:ph type="sldNum" sz="quarter" idx="15"/>
          </p:nvPr>
        </p:nvSpPr>
        <p:spPr/>
        <p:txBody>
          <a:bodyPr/>
          <a:lstStyle/>
          <a:p>
            <a:pPr>
              <a:defRPr/>
            </a:pPr>
            <a:fld id="{EEAC2BAD-9516-2B47-9900-7FC05ED2F002}" type="slidenum">
              <a:rPr lang="en-US" smtClean="0"/>
              <a:pPr>
                <a:defRPr/>
              </a:pPr>
              <a:t>7</a:t>
            </a:fld>
            <a:endParaRPr lang="en-US"/>
          </a:p>
        </p:txBody>
      </p:sp>
      <p:sp>
        <p:nvSpPr>
          <p:cNvPr id="3" name="Text Placeholder 2">
            <a:extLst>
              <a:ext uri="{FF2B5EF4-FFF2-40B4-BE49-F238E27FC236}">
                <a16:creationId xmlns:a16="http://schemas.microsoft.com/office/drawing/2014/main" id="{EEF2609A-E3EC-4348-94DF-F290F6B09D02}"/>
              </a:ext>
            </a:extLst>
          </p:cNvPr>
          <p:cNvSpPr>
            <a:spLocks noGrp="1"/>
          </p:cNvSpPr>
          <p:nvPr>
            <p:ph type="body" sz="half" idx="14"/>
          </p:nvPr>
        </p:nvSpPr>
        <p:spPr>
          <a:xfrm>
            <a:off x="1183729" y="1828800"/>
            <a:ext cx="5779779" cy="3927978"/>
          </a:xfrm>
        </p:spPr>
        <p:txBody>
          <a:bodyPr/>
          <a:lstStyle/>
          <a:p>
            <a:pPr algn="l" rtl="0" fontAlgn="base"/>
            <a:r>
              <a:rPr lang="en-GB" b="1" i="0" u="none" strike="noStrike" dirty="0">
                <a:solidFill>
                  <a:srgbClr val="000000"/>
                </a:solidFill>
                <a:effectLst/>
                <a:latin typeface="Open Sans Light" panose="020B0306030504020204" pitchFamily="34" charset="0"/>
              </a:rPr>
              <a:t>Sign the petition to protect student choice from 2023</a:t>
            </a:r>
            <a:r>
              <a:rPr lang="en-US" b="0" i="0" dirty="0">
                <a:solidFill>
                  <a:srgbClr val="000000"/>
                </a:solidFill>
                <a:effectLst/>
                <a:latin typeface="Open Sans Light" panose="020B0306030504020204" pitchFamily="34" charset="0"/>
              </a:rPr>
              <a:t>​</a:t>
            </a:r>
            <a:endParaRPr lang="en-US" b="0" i="0" dirty="0">
              <a:solidFill>
                <a:srgbClr val="000000"/>
              </a:solidFill>
              <a:effectLst/>
              <a:latin typeface="Segoe UI" panose="020B0502040204020203" pitchFamily="34" charset="0"/>
            </a:endParaRPr>
          </a:p>
          <a:p>
            <a:pPr algn="l" rtl="0" fontAlgn="base"/>
            <a:r>
              <a:rPr lang="en-GB" b="0" i="0" u="none" strike="noStrike" dirty="0">
                <a:solidFill>
                  <a:srgbClr val="000000"/>
                </a:solidFill>
                <a:effectLst/>
                <a:latin typeface="Open Sans Light" panose="020B0306030504020204" pitchFamily="34" charset="0"/>
              </a:rPr>
              <a:t>The Government has recently completed a review and consultation that impacts Level 3 BTECs and other vocational qualifications in England starting in 2023. The main proposal is to introduce a binary system of T levels and A levels at Level 3, where most young people pursue one of these qualifications at the age of 16.</a:t>
            </a:r>
            <a:r>
              <a:rPr lang="en-US" b="0" i="0" dirty="0">
                <a:solidFill>
                  <a:srgbClr val="000000"/>
                </a:solidFill>
                <a:effectLst/>
                <a:latin typeface="Open Sans Light" panose="020B0306030504020204" pitchFamily="34" charset="0"/>
              </a:rPr>
              <a:t>​</a:t>
            </a:r>
            <a:endParaRPr lang="en-US" b="0" i="0" dirty="0">
              <a:solidFill>
                <a:srgbClr val="000000"/>
              </a:solidFill>
              <a:effectLst/>
              <a:latin typeface="Segoe UI" panose="020B0502040204020203" pitchFamily="34" charset="0"/>
            </a:endParaRPr>
          </a:p>
          <a:p>
            <a:pPr algn="l" rtl="0" fontAlgn="base"/>
            <a:r>
              <a:rPr lang="en-GB" b="0" i="0" u="none" strike="noStrike" dirty="0">
                <a:solidFill>
                  <a:srgbClr val="000000"/>
                </a:solidFill>
                <a:effectLst/>
                <a:latin typeface="Open Sans Light" panose="020B0306030504020204" pitchFamily="34" charset="0"/>
              </a:rPr>
              <a:t>The </a:t>
            </a:r>
            <a:r>
              <a:rPr lang="en-GB" b="0" i="0" u="sng" strike="noStrike" dirty="0">
                <a:solidFill>
                  <a:srgbClr val="007FA3"/>
                </a:solidFill>
                <a:effectLst/>
                <a:latin typeface="Open Sans Light" panose="020B0306030504020204" pitchFamily="34" charset="0"/>
                <a:hlinkClick r:id="rId3"/>
              </a:rPr>
              <a:t>Sixth Form Colleges Association (SFCA)</a:t>
            </a:r>
            <a:r>
              <a:rPr lang="en-GB" b="0" i="0" u="none" strike="noStrike" dirty="0">
                <a:solidFill>
                  <a:srgbClr val="000000"/>
                </a:solidFill>
                <a:effectLst/>
                <a:latin typeface="Open Sans Light" panose="020B0306030504020204" pitchFamily="34" charset="0"/>
              </a:rPr>
              <a:t> has launched a petition urging the government to reconsider restricting students' choice of qualifications at the age of 16. Sign the petition and #ProtectStudentChoice.</a:t>
            </a:r>
            <a:r>
              <a:rPr lang="en-US" b="0" i="0" dirty="0">
                <a:solidFill>
                  <a:srgbClr val="000000"/>
                </a:solidFill>
                <a:effectLst/>
                <a:latin typeface="Open Sans Light" panose="020B0306030504020204" pitchFamily="34" charset="0"/>
              </a:rPr>
              <a:t>​</a:t>
            </a:r>
            <a:endParaRPr lang="en-US" b="0" i="0" dirty="0">
              <a:solidFill>
                <a:srgbClr val="000000"/>
              </a:solidFill>
              <a:effectLst/>
              <a:latin typeface="Segoe UI" panose="020B0502040204020203" pitchFamily="34" charset="0"/>
            </a:endParaRPr>
          </a:p>
          <a:p>
            <a:pPr algn="l" rtl="0" fontAlgn="base"/>
            <a:r>
              <a:rPr lang="en-GB" b="0" i="0" u="sng" strike="noStrike" dirty="0">
                <a:solidFill>
                  <a:srgbClr val="007FA3"/>
                </a:solidFill>
                <a:effectLst/>
                <a:latin typeface="Open Sans Light" panose="020B0306030504020204" pitchFamily="34" charset="0"/>
                <a:hlinkClick r:id="rId4"/>
              </a:rPr>
              <a:t>&gt;Sign the petition</a:t>
            </a:r>
            <a:endParaRPr lang="en-GB" b="0" i="0" dirty="0">
              <a:solidFill>
                <a:srgbClr val="000000"/>
              </a:solidFill>
              <a:effectLst/>
              <a:latin typeface="Segoe UI" panose="020B0502040204020203" pitchFamily="34" charset="0"/>
            </a:endParaRPr>
          </a:p>
          <a:p>
            <a:endParaRPr lang="en-GB" dirty="0"/>
          </a:p>
        </p:txBody>
      </p:sp>
      <p:sp>
        <p:nvSpPr>
          <p:cNvPr id="4" name="Title 3">
            <a:extLst>
              <a:ext uri="{FF2B5EF4-FFF2-40B4-BE49-F238E27FC236}">
                <a16:creationId xmlns:a16="http://schemas.microsoft.com/office/drawing/2014/main" id="{93F1F76A-FF73-46F6-B44C-FB2486848E05}"/>
              </a:ext>
            </a:extLst>
          </p:cNvPr>
          <p:cNvSpPr>
            <a:spLocks noGrp="1"/>
          </p:cNvSpPr>
          <p:nvPr>
            <p:ph type="title"/>
          </p:nvPr>
        </p:nvSpPr>
        <p:spPr/>
        <p:txBody>
          <a:bodyPr/>
          <a:lstStyle/>
          <a:p>
            <a:r>
              <a:rPr lang="en-GB" b="0" i="0" u="none" strike="noStrike" dirty="0">
                <a:solidFill>
                  <a:srgbClr val="000000"/>
                </a:solidFill>
                <a:effectLst/>
                <a:latin typeface="Open Sans Light" panose="020B0306030504020204" pitchFamily="34" charset="0"/>
              </a:rPr>
              <a:t>#ProtectStudentChoice</a:t>
            </a:r>
            <a:r>
              <a:rPr lang="en-GB" b="0" i="0" dirty="0">
                <a:solidFill>
                  <a:srgbClr val="000000"/>
                </a:solidFill>
                <a:effectLst/>
                <a:latin typeface="Open Sans Light" panose="020B0306030504020204" pitchFamily="34" charset="0"/>
              </a:rPr>
              <a:t>​</a:t>
            </a:r>
            <a:endParaRPr lang="en-GB" dirty="0"/>
          </a:p>
        </p:txBody>
      </p:sp>
      <p:pic>
        <p:nvPicPr>
          <p:cNvPr id="2052" name="Picture 4">
            <a:extLst>
              <a:ext uri="{FF2B5EF4-FFF2-40B4-BE49-F238E27FC236}">
                <a16:creationId xmlns:a16="http://schemas.microsoft.com/office/drawing/2014/main" id="{A22527F7-F0E6-4452-9E22-B46FF13271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7467" y="2217347"/>
            <a:ext cx="3781425"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251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3">
            <a:extLst>
              <a:ext uri="{FF2B5EF4-FFF2-40B4-BE49-F238E27FC236}">
                <a16:creationId xmlns:a16="http://schemas.microsoft.com/office/drawing/2014/main" id="{66C4886A-86BC-C340-A014-8C245C32DD89}"/>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3129826-A2AF-F84D-AABA-0CF396DFA181}" type="slidenum">
              <a:rPr lang="en-US" altLang="en-US" smtClean="0">
                <a:latin typeface="Open Sans" panose="020B0606030504020204" pitchFamily="34" charset="0"/>
              </a:rPr>
              <a:pPr fontAlgn="base">
                <a:spcBef>
                  <a:spcPct val="0"/>
                </a:spcBef>
                <a:spcAft>
                  <a:spcPct val="0"/>
                </a:spcAft>
              </a:pPr>
              <a:t>8</a:t>
            </a:fld>
            <a:endParaRPr lang="en-US" altLang="en-US">
              <a:latin typeface="Open Sans" panose="020B0606030504020204" pitchFamily="34" charset="0"/>
            </a:endParaRPr>
          </a:p>
        </p:txBody>
      </p:sp>
      <p:sp>
        <p:nvSpPr>
          <p:cNvPr id="5" name="TextBox 4">
            <a:extLst>
              <a:ext uri="{FF2B5EF4-FFF2-40B4-BE49-F238E27FC236}">
                <a16:creationId xmlns:a16="http://schemas.microsoft.com/office/drawing/2014/main" id="{904F4B1C-D895-B543-B94D-CF1E55FA094A}"/>
              </a:ext>
            </a:extLst>
          </p:cNvPr>
          <p:cNvSpPr txBox="1"/>
          <p:nvPr/>
        </p:nvSpPr>
        <p:spPr>
          <a:xfrm>
            <a:off x="3068320" y="7033064"/>
            <a:ext cx="6055360" cy="369332"/>
          </a:xfrm>
          <a:prstGeom prst="rect">
            <a:avLst/>
          </a:prstGeom>
          <a:noFill/>
        </p:spPr>
        <p:txBody>
          <a:bodyPr wrap="square" rtlCol="0">
            <a:spAutoFit/>
          </a:bodyPr>
          <a:lstStyle/>
          <a:p>
            <a:pPr algn="ctr"/>
            <a:r>
              <a:rPr lang="en-US" b="0" i="0" dirty="0">
                <a:latin typeface="Open Sans" panose="020B0606030504020204" pitchFamily="34" charset="0"/>
                <a:ea typeface="Open Sans" panose="020B0606030504020204" pitchFamily="34" charset="0"/>
                <a:cs typeface="Open Sans" panose="020B0606030504020204" pitchFamily="34" charset="0"/>
              </a:rPr>
              <a:t>Content Slide Text Only with Color Accents</a:t>
            </a:r>
          </a:p>
        </p:txBody>
      </p:sp>
      <p:sp>
        <p:nvSpPr>
          <p:cNvPr id="31745" name="Title 1">
            <a:extLst>
              <a:ext uri="{FF2B5EF4-FFF2-40B4-BE49-F238E27FC236}">
                <a16:creationId xmlns:a16="http://schemas.microsoft.com/office/drawing/2014/main" id="{80FE7E32-866D-A64B-86B2-BB86F7D73810}"/>
              </a:ext>
            </a:extLst>
          </p:cNvPr>
          <p:cNvSpPr>
            <a:spLocks noGrp="1" noChangeArrowheads="1"/>
          </p:cNvSpPr>
          <p:nvPr>
            <p:ph type="title"/>
          </p:nvPr>
        </p:nvSpPr>
        <p:spPr bwMode="auto">
          <a:xfrm>
            <a:off x="1000125" y="571500"/>
            <a:ext cx="9967913" cy="1119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dirty="0"/>
              <a:t>Further Information</a:t>
            </a:r>
          </a:p>
        </p:txBody>
      </p:sp>
      <p:sp>
        <p:nvSpPr>
          <p:cNvPr id="2" name="TextBox 1">
            <a:extLst>
              <a:ext uri="{FF2B5EF4-FFF2-40B4-BE49-F238E27FC236}">
                <a16:creationId xmlns:a16="http://schemas.microsoft.com/office/drawing/2014/main" id="{6011C52A-C568-4E3E-A371-D649B20E0C34}"/>
              </a:ext>
            </a:extLst>
          </p:cNvPr>
          <p:cNvSpPr txBox="1"/>
          <p:nvPr/>
        </p:nvSpPr>
        <p:spPr>
          <a:xfrm>
            <a:off x="1000125" y="1626333"/>
            <a:ext cx="9677253" cy="4801314"/>
          </a:xfrm>
          <a:prstGeom prst="rect">
            <a:avLst/>
          </a:prstGeom>
          <a:noFill/>
        </p:spPr>
        <p:txBody>
          <a:bodyPr wrap="square" rtlCol="0">
            <a:spAutoFit/>
          </a:bodyPr>
          <a:lstStyle/>
          <a:p>
            <a:r>
              <a:rPr lang="en-GB" dirty="0">
                <a:latin typeface="Open Sans Light" panose="020B0306030504020204" pitchFamily="34" charset="0"/>
                <a:ea typeface="Open Sans Light" panose="020B0306030504020204" pitchFamily="34" charset="0"/>
                <a:cs typeface="Open Sans Light" panose="020B0306030504020204" pitchFamily="34" charset="0"/>
              </a:rPr>
              <a:t>Guidance for Training Providers (13 Pages)</a:t>
            </a:r>
          </a:p>
          <a:p>
            <a:r>
              <a:rPr lang="en-GB" dirty="0">
                <a:latin typeface="Open Sans Light" panose="020B0306030504020204" pitchFamily="34" charset="0"/>
                <a:ea typeface="Open Sans Light" panose="020B0306030504020204" pitchFamily="34" charset="0"/>
                <a:cs typeface="Open Sans Light" panose="020B0306030504020204" pitchFamily="34" charset="0"/>
                <a:hlinkClick r:id="rId3"/>
              </a:rPr>
              <a:t>https://assets.publishing.service.gov.uk/government/uploads/system/uploads/attachment_data/file/1002082/Guidance_for_providers.pdf</a:t>
            </a:r>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r>
              <a:rPr lang="en-GB" dirty="0">
                <a:latin typeface="Open Sans Light" panose="020B0306030504020204" pitchFamily="34" charset="0"/>
                <a:ea typeface="Open Sans Light" panose="020B0306030504020204" pitchFamily="34" charset="0"/>
                <a:cs typeface="Open Sans Light" panose="020B0306030504020204" pitchFamily="34" charset="0"/>
              </a:rPr>
              <a:t>Impact Assessment (22 pages)</a:t>
            </a:r>
          </a:p>
          <a:p>
            <a:r>
              <a:rPr lang="en-GB" dirty="0">
                <a:latin typeface="Open Sans Light" panose="020B0306030504020204" pitchFamily="34" charset="0"/>
                <a:ea typeface="Open Sans Light" panose="020B0306030504020204" pitchFamily="34" charset="0"/>
                <a:cs typeface="Open Sans Light" panose="020B0306030504020204" pitchFamily="34" charset="0"/>
                <a:hlinkClick r:id="rId4"/>
              </a:rPr>
              <a:t>https://assets.publishing.service.gov.uk/government/uploads/system/uploads/attachment_data/file/1002076/Impact_assessment.pdf</a:t>
            </a:r>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r>
              <a:rPr lang="en-GB" dirty="0">
                <a:latin typeface="Open Sans Light" panose="020B0306030504020204" pitchFamily="34" charset="0"/>
                <a:ea typeface="Open Sans Light" panose="020B0306030504020204" pitchFamily="34" charset="0"/>
                <a:cs typeface="Open Sans Light" panose="020B0306030504020204" pitchFamily="34" charset="0"/>
              </a:rPr>
              <a:t>Policy Statement (42 Pages)</a:t>
            </a:r>
          </a:p>
          <a:p>
            <a:r>
              <a:rPr lang="en-GB" dirty="0">
                <a:latin typeface="Open Sans Light" panose="020B0306030504020204" pitchFamily="34" charset="0"/>
                <a:ea typeface="Open Sans Light" panose="020B0306030504020204" pitchFamily="34" charset="0"/>
                <a:cs typeface="Open Sans Light" panose="020B0306030504020204" pitchFamily="34" charset="0"/>
                <a:hlinkClick r:id="rId5"/>
              </a:rPr>
              <a:t>https://assets.publishing.service.gov.uk/government/uploads/system/uploads/attachment_data/file/1003821/Review_of_post-16_qualifications_at_level_3_in_England_policy_statement.pdf</a:t>
            </a:r>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r>
              <a:rPr lang="en-GB" dirty="0">
                <a:latin typeface="Open Sans Light" panose="020B0306030504020204" pitchFamily="34" charset="0"/>
                <a:ea typeface="Open Sans Light" panose="020B0306030504020204" pitchFamily="34" charset="0"/>
                <a:cs typeface="Open Sans Light" panose="020B0306030504020204" pitchFamily="34" charset="0"/>
              </a:rPr>
              <a:t>Consultation Response (68 Pages)</a:t>
            </a:r>
          </a:p>
          <a:p>
            <a:r>
              <a:rPr lang="en-GB" dirty="0">
                <a:latin typeface="Open Sans Light" panose="020B0306030504020204" pitchFamily="34" charset="0"/>
                <a:ea typeface="Open Sans Light" panose="020B0306030504020204" pitchFamily="34" charset="0"/>
                <a:cs typeface="Open Sans Light" panose="020B0306030504020204" pitchFamily="34" charset="0"/>
                <a:hlinkClick r:id="rId6"/>
              </a:rPr>
              <a:t>https://assets.publishing.service.gov.uk/government/uploads/system/uploads/attachment_data/file/1004610/Review_of_post-16_qualifications_at_level_3_in_England_government_response.pdf</a:t>
            </a:r>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endParaRPr lang="en-GB" dirty="0"/>
          </a:p>
        </p:txBody>
      </p:sp>
    </p:spTree>
    <p:extLst>
      <p:ext uri="{BB962C8B-B14F-4D97-AF65-F5344CB8AC3E}">
        <p14:creationId xmlns:p14="http://schemas.microsoft.com/office/powerpoint/2010/main" val="3093485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1">
            <a:extLst>
              <a:ext uri="{FF2B5EF4-FFF2-40B4-BE49-F238E27FC236}">
                <a16:creationId xmlns:a16="http://schemas.microsoft.com/office/drawing/2014/main" id="{FC290F4B-C4B1-2E48-BF2C-EB87C2F110A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A5BBC2F-EF6F-0841-8CB4-AFB22AEDC105}" type="slidenum">
              <a:rPr lang="en-US" altLang="en-US" smtClean="0">
                <a:latin typeface="Open Sans" panose="020B0606030504020204" pitchFamily="34" charset="0"/>
              </a:rPr>
              <a:pPr fontAlgn="base">
                <a:spcBef>
                  <a:spcPct val="0"/>
                </a:spcBef>
                <a:spcAft>
                  <a:spcPct val="0"/>
                </a:spcAft>
              </a:pPr>
              <a:t>9</a:t>
            </a:fld>
            <a:endParaRPr lang="en-US" altLang="en-US">
              <a:latin typeface="Open Sans" panose="020B0606030504020204" pitchFamily="34" charset="0"/>
            </a:endParaRPr>
          </a:p>
        </p:txBody>
      </p:sp>
      <p:sp>
        <p:nvSpPr>
          <p:cNvPr id="3" name="TextBox 2">
            <a:extLst>
              <a:ext uri="{FF2B5EF4-FFF2-40B4-BE49-F238E27FC236}">
                <a16:creationId xmlns:a16="http://schemas.microsoft.com/office/drawing/2014/main" id="{1B96E8FB-9DC3-4645-978F-8E6E97C6175A}"/>
              </a:ext>
            </a:extLst>
          </p:cNvPr>
          <p:cNvSpPr txBox="1"/>
          <p:nvPr/>
        </p:nvSpPr>
        <p:spPr>
          <a:xfrm>
            <a:off x="3068320" y="7033064"/>
            <a:ext cx="6055360" cy="369332"/>
          </a:xfrm>
          <a:prstGeom prst="rect">
            <a:avLst/>
          </a:prstGeom>
          <a:noFill/>
        </p:spPr>
        <p:txBody>
          <a:bodyPr wrap="square" rtlCol="0">
            <a:spAutoFit/>
          </a:bodyPr>
          <a:lstStyle/>
          <a:p>
            <a:pPr algn="ctr"/>
            <a:r>
              <a:rPr lang="en-US" b="0" i="0" dirty="0">
                <a:latin typeface="Open Sans" panose="020B0606030504020204" pitchFamily="34" charset="0"/>
                <a:ea typeface="Open Sans" panose="020B0606030504020204" pitchFamily="34" charset="0"/>
                <a:cs typeface="Open Sans" panose="020B0606030504020204" pitchFamily="34" charset="0"/>
              </a:rPr>
              <a:t>Closing Slide</a:t>
            </a:r>
          </a:p>
        </p:txBody>
      </p:sp>
    </p:spTree>
  </p:cSld>
  <p:clrMapOvr>
    <a:masterClrMapping/>
  </p:clrMapOvr>
</p:sld>
</file>

<file path=ppt/theme/theme1.xml><?xml version="1.0" encoding="utf-8"?>
<a:theme xmlns:a="http://schemas.openxmlformats.org/drawingml/2006/main" name="Office Theme">
  <a:themeElements>
    <a:clrScheme name="Pearson New VI colors">
      <a:dk1>
        <a:srgbClr val="000000"/>
      </a:dk1>
      <a:lt1>
        <a:srgbClr val="FFFFFF"/>
      </a:lt1>
      <a:dk2>
        <a:srgbClr val="002F56"/>
      </a:dk2>
      <a:lt2>
        <a:srgbClr val="DEE1E1"/>
      </a:lt2>
      <a:accent1>
        <a:srgbClr val="D2DA0D"/>
      </a:accent1>
      <a:accent2>
        <a:srgbClr val="94E6E9"/>
      </a:accent2>
      <a:accent3>
        <a:srgbClr val="FFBA1C"/>
      </a:accent3>
      <a:accent4>
        <a:srgbClr val="FF7479"/>
      </a:accent4>
      <a:accent5>
        <a:srgbClr val="83BD00"/>
      </a:accent5>
      <a:accent6>
        <a:srgbClr val="11B2A5"/>
      </a:accent6>
      <a:hlink>
        <a:srgbClr val="007FA3"/>
      </a:hlink>
      <a:folHlink>
        <a:srgbClr val="9D00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4" id="{5C88237D-8817-144F-BF7C-A60170470934}" vid="{7B8DA1B8-EF55-E844-B6B8-5DBFC66AD9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D580C7B1D71C04F8C741635E77ACA5A" ma:contentTypeVersion="11" ma:contentTypeDescription="Create a new document." ma:contentTypeScope="" ma:versionID="9de12fbe744a9584f990a38194f99531">
  <xsd:schema xmlns:xsd="http://www.w3.org/2001/XMLSchema" xmlns:xs="http://www.w3.org/2001/XMLSchema" xmlns:p="http://schemas.microsoft.com/office/2006/metadata/properties" xmlns:ns2="c63c7e9d-5753-40a8-893f-94a0eba9e768" xmlns:ns3="97d69847-0e99-4011-9b66-a4245208547e" targetNamespace="http://schemas.microsoft.com/office/2006/metadata/properties" ma:root="true" ma:fieldsID="98bc51a467656ee26458e75cddcb4a16" ns2:_="" ns3:_="">
    <xsd:import namespace="c63c7e9d-5753-40a8-893f-94a0eba9e768"/>
    <xsd:import namespace="97d69847-0e99-4011-9b66-a4245208547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3c7e9d-5753-40a8-893f-94a0eba9e76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7d69847-0e99-4011-9b66-a4245208547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604858-2DE5-4436-A23F-6431A6FDDC4A}">
  <ds:schemaRefs>
    <ds:schemaRef ds:uri="c63c7e9d-5753-40a8-893f-94a0eba9e768"/>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97d69847-0e99-4011-9b66-a4245208547e"/>
    <ds:schemaRef ds:uri="http://www.w3.org/XML/1998/namespace"/>
    <ds:schemaRef ds:uri="http://purl.org/dc/terms/"/>
  </ds:schemaRefs>
</ds:datastoreItem>
</file>

<file path=customXml/itemProps2.xml><?xml version="1.0" encoding="utf-8"?>
<ds:datastoreItem xmlns:ds="http://schemas.openxmlformats.org/officeDocument/2006/customXml" ds:itemID="{3E928DE1-D706-4DCF-8D26-42FB2DEE4EAB}">
  <ds:schemaRefs>
    <ds:schemaRef ds:uri="http://schemas.microsoft.com/sharepoint/v3/contenttype/forms"/>
  </ds:schemaRefs>
</ds:datastoreItem>
</file>

<file path=customXml/itemProps3.xml><?xml version="1.0" encoding="utf-8"?>
<ds:datastoreItem xmlns:ds="http://schemas.openxmlformats.org/officeDocument/2006/customXml" ds:itemID="{2926C439-6CC9-449F-B160-AC2F38C699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3c7e9d-5753-40a8-893f-94a0eba9e768"/>
    <ds:schemaRef ds:uri="97d69847-0e99-4011-9b66-a424520854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9056</TotalTime>
  <Words>752</Words>
  <Application>Microsoft Office PowerPoint</Application>
  <PresentationFormat>Widescreen</PresentationFormat>
  <Paragraphs>79</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Open Sans</vt:lpstr>
      <vt:lpstr>Open Sans Light</vt:lpstr>
      <vt:lpstr>Open Sans Semibold</vt:lpstr>
      <vt:lpstr>Segoe UI</vt:lpstr>
      <vt:lpstr>Office Theme</vt:lpstr>
      <vt:lpstr>DfE Level 3 Consultation Response</vt:lpstr>
      <vt:lpstr>The timeline</vt:lpstr>
      <vt:lpstr>The future landscape</vt:lpstr>
      <vt:lpstr>What does this mean for Engineering Qualifications?</vt:lpstr>
      <vt:lpstr>What does this mean for Engineering Qualifications?</vt:lpstr>
      <vt:lpstr>What does this mean for Providers?</vt:lpstr>
      <vt:lpstr>#ProtectStudentChoice​</vt:lpstr>
      <vt:lpstr>Further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Abraham, Stacey</dc:creator>
  <cp:lastModifiedBy>Leonard, Bryony</cp:lastModifiedBy>
  <cp:revision>56</cp:revision>
  <cp:lastPrinted>2021-09-10T08:08:46Z</cp:lastPrinted>
  <dcterms:created xsi:type="dcterms:W3CDTF">2021-02-03T20:14:39Z</dcterms:created>
  <dcterms:modified xsi:type="dcterms:W3CDTF">2021-09-10T08:40:43Z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0x010100ED580C7B1D71C04F8C741635E77ACA5A</vt:lpwstr>
  </property>
</Properties>
</file>