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4"/>
    <p:sldMasterId id="2147483715" r:id="rId5"/>
  </p:sldMasterIdLst>
  <p:notesMasterIdLst>
    <p:notesMasterId r:id="rId13"/>
  </p:notesMasterIdLst>
  <p:handoutMasterIdLst>
    <p:handoutMasterId r:id="rId14"/>
  </p:handoutMasterIdLst>
  <p:sldIdLst>
    <p:sldId id="269" r:id="rId6"/>
    <p:sldId id="288" r:id="rId7"/>
    <p:sldId id="311" r:id="rId8"/>
    <p:sldId id="312" r:id="rId9"/>
    <p:sldId id="308" r:id="rId10"/>
    <p:sldId id="309" r:id="rId11"/>
    <p:sldId id="310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Montserrat Medium" panose="00000600000000000000" pitchFamily="2" charset="0"/>
      <p:regular r:id="rId23"/>
      <p: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3600"/>
    <a:srgbClr val="24D6D1"/>
    <a:srgbClr val="A6FFBD"/>
    <a:srgbClr val="B2BFF0"/>
    <a:srgbClr val="7DE5E3"/>
    <a:srgbClr val="D91C5C"/>
    <a:srgbClr val="00F291"/>
    <a:srgbClr val="211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49" autoAdjust="0"/>
  </p:normalViewPr>
  <p:slideViewPr>
    <p:cSldViewPr snapToGrid="0" snapToObjects="1">
      <p:cViewPr varScale="1">
        <p:scale>
          <a:sx n="127" d="100"/>
          <a:sy n="127" d="100"/>
        </p:scale>
        <p:origin x="58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A046DB-F5D2-4BC1-B859-49BEA0D8BF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15BFB1-171D-4374-BD71-206EA23D7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4C8AE-75D4-41D5-BD10-AAF2059743CB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2971-4428-4D69-AE46-BE12DC5AF2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37A85-C876-422C-A5F9-E93D86940C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5BD7D-5971-4981-8645-9B95A3050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930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67806-1B1F-40B9-A9F5-0942A832990F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B38B5-3E26-40F6-B3AE-BD66E2916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42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B38B5-3E26-40F6-B3AE-BD66E29168B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99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C486B0-C3FC-4379-9A0B-3C68C400E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4F6CBA-1BE7-4CF7-88FD-15660CECE54B}"/>
              </a:ext>
            </a:extLst>
          </p:cNvPr>
          <p:cNvSpPr txBox="1"/>
          <p:nvPr userDrawn="1"/>
        </p:nvSpPr>
        <p:spPr>
          <a:xfrm>
            <a:off x="350983" y="4518227"/>
            <a:ext cx="59721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n-lt"/>
              </a:rPr>
              <a:t>@</a:t>
            </a:r>
            <a:r>
              <a:rPr lang="en-US" sz="1050" dirty="0" err="1">
                <a:solidFill>
                  <a:schemeClr val="bg1"/>
                </a:solidFill>
                <a:latin typeface="+mn-lt"/>
              </a:rPr>
              <a:t>RAEngNews</a:t>
            </a:r>
            <a:r>
              <a:rPr lang="en-US" sz="1050" dirty="0">
                <a:solidFill>
                  <a:schemeClr val="bg1"/>
                </a:solidFill>
                <a:latin typeface="+mn-lt"/>
              </a:rPr>
              <a:t>      |      </a:t>
            </a:r>
            <a:r>
              <a:rPr lang="en-US" sz="1050" dirty="0" err="1">
                <a:solidFill>
                  <a:schemeClr val="bg1"/>
                </a:solidFill>
                <a:latin typeface="+mn-lt"/>
              </a:rPr>
              <a:t>www.raeng.org.uk</a:t>
            </a:r>
            <a:endParaRPr lang="en-US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C49C021-DE09-46A4-92D2-A5BC58C3C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46" y="1891658"/>
            <a:ext cx="6858000" cy="754063"/>
          </a:xfrm>
        </p:spPr>
        <p:txBody>
          <a:bodyPr anchor="b">
            <a:normAutofit/>
          </a:bodyPr>
          <a:lstStyle>
            <a:lvl1pPr marL="0" algn="l" defTabSz="457200" rtl="0" eaLnBrk="1" latinLnBrk="0" hangingPunct="1">
              <a:defRPr lang="en-GB" sz="30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939F3FF-B6FF-4F41-B68C-7375E9B5B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946" y="2683730"/>
            <a:ext cx="6858000" cy="104211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GB" sz="21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28AD3B-E84A-4863-B6F8-4A2F2EABD1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7" y="301102"/>
            <a:ext cx="2169870" cy="5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7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b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F54B4-9C13-4AEC-A868-92A5337FE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eptagon 2">
            <a:extLst>
              <a:ext uri="{FF2B5EF4-FFF2-40B4-BE49-F238E27FC236}">
                <a16:creationId xmlns:a16="http://schemas.microsoft.com/office/drawing/2014/main" id="{4C5C0622-DD35-4136-855B-032083E76065}"/>
              </a:ext>
            </a:extLst>
          </p:cNvPr>
          <p:cNvSpPr>
            <a:spLocks noChangeAspect="1"/>
          </p:cNvSpPr>
          <p:nvPr userDrawn="1"/>
        </p:nvSpPr>
        <p:spPr>
          <a:xfrm>
            <a:off x="2474296" y="395146"/>
            <a:ext cx="4175743" cy="397771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5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5" y="1072324"/>
            <a:ext cx="3111500" cy="2584450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E3EC32-1BDA-4421-81CF-DC7132247B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651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9E2C-92B3-473A-8634-027ADF432B6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3" name="Heptagon 2">
            <a:extLst>
              <a:ext uri="{FF2B5EF4-FFF2-40B4-BE49-F238E27FC236}">
                <a16:creationId xmlns:a16="http://schemas.microsoft.com/office/drawing/2014/main" id="{4754EE2A-ED43-4519-BDA6-11EA81D7FD78}"/>
              </a:ext>
            </a:extLst>
          </p:cNvPr>
          <p:cNvSpPr>
            <a:spLocks noChangeAspect="1"/>
          </p:cNvSpPr>
          <p:nvPr userDrawn="1"/>
        </p:nvSpPr>
        <p:spPr>
          <a:xfrm>
            <a:off x="2484128" y="701286"/>
            <a:ext cx="4175743" cy="3977718"/>
          </a:xfrm>
          <a:prstGeom prst="heptagon">
            <a:avLst/>
          </a:prstGeom>
          <a:blipFill>
            <a:blip r:embed="rId2"/>
            <a:stretch>
              <a:fillRect l="-14311" t="-1719" r="-14311" b="-73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5" y="1161130"/>
            <a:ext cx="3111500" cy="328108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4AD73E-7081-480A-8EE6-BDC664C1C9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6420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Quotes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118268-4028-4D91-A34E-20D09C6B7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5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CC4BDC1F-A642-4A10-84D5-B15487E163E6}"/>
              </a:ext>
            </a:extLst>
          </p:cNvPr>
          <p:cNvSpPr>
            <a:spLocks noChangeAspect="1"/>
          </p:cNvSpPr>
          <p:nvPr userDrawn="1"/>
        </p:nvSpPr>
        <p:spPr>
          <a:xfrm>
            <a:off x="3302540" y="1733930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6" name="Heptagon 15">
            <a:extLst>
              <a:ext uri="{FF2B5EF4-FFF2-40B4-BE49-F238E27FC236}">
                <a16:creationId xmlns:a16="http://schemas.microsoft.com/office/drawing/2014/main" id="{BDE5E292-3A34-40FF-8179-9835C8FAE43D}"/>
              </a:ext>
            </a:extLst>
          </p:cNvPr>
          <p:cNvSpPr>
            <a:spLocks noChangeAspect="1"/>
          </p:cNvSpPr>
          <p:nvPr userDrawn="1"/>
        </p:nvSpPr>
        <p:spPr>
          <a:xfrm>
            <a:off x="660594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206B25AA-14CB-46EA-A7FB-173AA72B5DFF}"/>
              </a:ext>
            </a:extLst>
          </p:cNvPr>
          <p:cNvSpPr>
            <a:spLocks noChangeAspect="1"/>
          </p:cNvSpPr>
          <p:nvPr userDrawn="1"/>
        </p:nvSpPr>
        <p:spPr>
          <a:xfrm>
            <a:off x="5933743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5FEB5672-8FBE-49A5-B782-6D2DAB8F69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321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34D7D0D9-E253-446F-B2DE-1316725D70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70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B4ED7F1-5314-4072-9A25-8246079A9D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9267" y="2020441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E34582-6468-4E33-B9CF-F305F3D787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0703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Quotes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0C6F0-3FE8-4E9D-9D26-2426875DE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426D5C49-7754-4287-B9F9-49B9598AB6C8}"/>
              </a:ext>
            </a:extLst>
          </p:cNvPr>
          <p:cNvSpPr>
            <a:spLocks noChangeAspect="1"/>
          </p:cNvSpPr>
          <p:nvPr userDrawn="1"/>
        </p:nvSpPr>
        <p:spPr>
          <a:xfrm>
            <a:off x="1229715" y="481764"/>
            <a:ext cx="2095928" cy="1994577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1" name="Heptagon 20">
            <a:extLst>
              <a:ext uri="{FF2B5EF4-FFF2-40B4-BE49-F238E27FC236}">
                <a16:creationId xmlns:a16="http://schemas.microsoft.com/office/drawing/2014/main" id="{A22BBD69-F470-42A8-96EF-0824CA6FC24E}"/>
              </a:ext>
            </a:extLst>
          </p:cNvPr>
          <p:cNvSpPr>
            <a:spLocks noChangeAspect="1"/>
          </p:cNvSpPr>
          <p:nvPr userDrawn="1"/>
        </p:nvSpPr>
        <p:spPr>
          <a:xfrm>
            <a:off x="6411314" y="498687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5AFF154-C5A7-4F65-B7FD-DF331DB50B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664" y="602602"/>
            <a:ext cx="2245466" cy="1898383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F88ECF30-4802-4E23-9DB5-2600C1489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7743" y="558432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4" name="Heptagon 23">
            <a:extLst>
              <a:ext uri="{FF2B5EF4-FFF2-40B4-BE49-F238E27FC236}">
                <a16:creationId xmlns:a16="http://schemas.microsoft.com/office/drawing/2014/main" id="{3842400B-AFF7-400B-8119-4310440483F5}"/>
              </a:ext>
            </a:extLst>
          </p:cNvPr>
          <p:cNvSpPr>
            <a:spLocks noChangeAspect="1"/>
          </p:cNvSpPr>
          <p:nvPr userDrawn="1"/>
        </p:nvSpPr>
        <p:spPr>
          <a:xfrm>
            <a:off x="3805249" y="1470891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5" name="Heptagon 24">
            <a:extLst>
              <a:ext uri="{FF2B5EF4-FFF2-40B4-BE49-F238E27FC236}">
                <a16:creationId xmlns:a16="http://schemas.microsoft.com/office/drawing/2014/main" id="{F5D032C0-9C6B-43E5-B7D7-AA2EA84DFE99}"/>
              </a:ext>
            </a:extLst>
          </p:cNvPr>
          <p:cNvSpPr>
            <a:spLocks noChangeAspect="1"/>
          </p:cNvSpPr>
          <p:nvPr userDrawn="1"/>
        </p:nvSpPr>
        <p:spPr>
          <a:xfrm>
            <a:off x="6400804" y="2628069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6" name="Heptagon 25">
            <a:extLst>
              <a:ext uri="{FF2B5EF4-FFF2-40B4-BE49-F238E27FC236}">
                <a16:creationId xmlns:a16="http://schemas.microsoft.com/office/drawing/2014/main" id="{6CD4C115-D985-4476-8446-219317196A58}"/>
              </a:ext>
            </a:extLst>
          </p:cNvPr>
          <p:cNvSpPr>
            <a:spLocks noChangeAspect="1"/>
          </p:cNvSpPr>
          <p:nvPr userDrawn="1"/>
        </p:nvSpPr>
        <p:spPr>
          <a:xfrm>
            <a:off x="1225458" y="2603425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A0A57636-BBE5-4A59-8126-05B83B5C53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3477" y="2681281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0AAD9ABA-8885-46D7-A607-F07AC42F99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2838" y="1593732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1D9227BA-6123-4860-B452-F5700B05B4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4946" y="2628069"/>
            <a:ext cx="2245466" cy="1956999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648" y="4785450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5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BB021B-7267-4B07-8CA4-CE523B711E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6296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Quotes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B07DC-9043-4AE9-A94B-0DA960195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Heptagon 28">
            <a:extLst>
              <a:ext uri="{FF2B5EF4-FFF2-40B4-BE49-F238E27FC236}">
                <a16:creationId xmlns:a16="http://schemas.microsoft.com/office/drawing/2014/main" id="{6C23BDD4-7AF9-4C87-9DB2-5202218818B1}"/>
              </a:ext>
            </a:extLst>
          </p:cNvPr>
          <p:cNvSpPr>
            <a:spLocks noChangeAspect="1"/>
          </p:cNvSpPr>
          <p:nvPr userDrawn="1"/>
        </p:nvSpPr>
        <p:spPr>
          <a:xfrm>
            <a:off x="3302540" y="1733930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30" name="Heptagon 29">
            <a:extLst>
              <a:ext uri="{FF2B5EF4-FFF2-40B4-BE49-F238E27FC236}">
                <a16:creationId xmlns:a16="http://schemas.microsoft.com/office/drawing/2014/main" id="{BFD27442-7CC6-4B31-AB83-B4B18BF39697}"/>
              </a:ext>
            </a:extLst>
          </p:cNvPr>
          <p:cNvSpPr>
            <a:spLocks noChangeAspect="1"/>
          </p:cNvSpPr>
          <p:nvPr userDrawn="1"/>
        </p:nvSpPr>
        <p:spPr>
          <a:xfrm>
            <a:off x="660594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31" name="Heptagon 30">
            <a:extLst>
              <a:ext uri="{FF2B5EF4-FFF2-40B4-BE49-F238E27FC236}">
                <a16:creationId xmlns:a16="http://schemas.microsoft.com/office/drawing/2014/main" id="{7A8D81AE-F746-42B3-A0A5-0818717A319F}"/>
              </a:ext>
            </a:extLst>
          </p:cNvPr>
          <p:cNvSpPr>
            <a:spLocks noChangeAspect="1"/>
          </p:cNvSpPr>
          <p:nvPr userDrawn="1"/>
        </p:nvSpPr>
        <p:spPr>
          <a:xfrm>
            <a:off x="5933743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593EE585-3C56-4281-8A92-9994346111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321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4C432E1F-CA71-4385-AAAA-6F33E045B0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70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A82862BA-AE2F-4E0E-8A37-F7226CD45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9267" y="2020441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AE6DF6-D65D-4F82-801E-75B393B2F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0192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Quotes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B07DC-9043-4AE9-A94B-0DA960195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DEC9F9C0-74BE-4C49-92D6-BBAA0FE5D0C5}"/>
              </a:ext>
            </a:extLst>
          </p:cNvPr>
          <p:cNvSpPr>
            <a:spLocks noChangeAspect="1"/>
          </p:cNvSpPr>
          <p:nvPr userDrawn="1"/>
        </p:nvSpPr>
        <p:spPr>
          <a:xfrm>
            <a:off x="1229715" y="481764"/>
            <a:ext cx="2095928" cy="1994577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27E0F63A-B3B3-49A6-B320-D6CCC9C2659D}"/>
              </a:ext>
            </a:extLst>
          </p:cNvPr>
          <p:cNvSpPr>
            <a:spLocks noChangeAspect="1"/>
          </p:cNvSpPr>
          <p:nvPr userDrawn="1"/>
        </p:nvSpPr>
        <p:spPr>
          <a:xfrm>
            <a:off x="6411314" y="498687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12A763EC-C89A-4B21-B634-EE675082F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7743" y="558432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16" name="Heptagon 15">
            <a:extLst>
              <a:ext uri="{FF2B5EF4-FFF2-40B4-BE49-F238E27FC236}">
                <a16:creationId xmlns:a16="http://schemas.microsoft.com/office/drawing/2014/main" id="{CE10B2F6-8D5D-4552-88D6-0CED0D3B5B57}"/>
              </a:ext>
            </a:extLst>
          </p:cNvPr>
          <p:cNvSpPr>
            <a:spLocks noChangeAspect="1"/>
          </p:cNvSpPr>
          <p:nvPr userDrawn="1"/>
        </p:nvSpPr>
        <p:spPr>
          <a:xfrm>
            <a:off x="3805249" y="1470891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4543CA4D-98F5-4DF8-B51C-1E0D886B4780}"/>
              </a:ext>
            </a:extLst>
          </p:cNvPr>
          <p:cNvSpPr>
            <a:spLocks noChangeAspect="1"/>
          </p:cNvSpPr>
          <p:nvPr userDrawn="1"/>
        </p:nvSpPr>
        <p:spPr>
          <a:xfrm>
            <a:off x="6400804" y="2628069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1437CCCB-E442-465B-872F-4D60351778F6}"/>
              </a:ext>
            </a:extLst>
          </p:cNvPr>
          <p:cNvSpPr>
            <a:spLocks noChangeAspect="1"/>
          </p:cNvSpPr>
          <p:nvPr userDrawn="1"/>
        </p:nvSpPr>
        <p:spPr>
          <a:xfrm>
            <a:off x="1225458" y="2603425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F7D05291-420D-44AC-823F-CC14CF7D82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3477" y="2681281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91C7AD-17FD-4700-ADCC-1D03D5D8CE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2838" y="1593732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DF9E540-492E-4357-8299-9472F7AD7E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4946" y="2628069"/>
            <a:ext cx="2245466" cy="1956999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2EDACE30-BF69-4B3D-858F-76ACA1DFD7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76466" y="615914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BC327E-5456-4F97-89C1-8ADF4940E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3339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Quotes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669FA-103E-4427-ABA2-4E31BE70E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Heptagon 16">
            <a:extLst>
              <a:ext uri="{FF2B5EF4-FFF2-40B4-BE49-F238E27FC236}">
                <a16:creationId xmlns:a16="http://schemas.microsoft.com/office/drawing/2014/main" id="{5CEC14D6-541D-417C-A387-543DA7F17FC9}"/>
              </a:ext>
            </a:extLst>
          </p:cNvPr>
          <p:cNvSpPr>
            <a:spLocks noChangeAspect="1"/>
          </p:cNvSpPr>
          <p:nvPr userDrawn="1"/>
        </p:nvSpPr>
        <p:spPr>
          <a:xfrm>
            <a:off x="3302540" y="1733930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Heptagon 2">
            <a:extLst>
              <a:ext uri="{FF2B5EF4-FFF2-40B4-BE49-F238E27FC236}">
                <a16:creationId xmlns:a16="http://schemas.microsoft.com/office/drawing/2014/main" id="{52B20823-ED5E-48D6-8AD2-DB1E82EE74AB}"/>
              </a:ext>
            </a:extLst>
          </p:cNvPr>
          <p:cNvSpPr>
            <a:spLocks noChangeAspect="1"/>
          </p:cNvSpPr>
          <p:nvPr userDrawn="1"/>
        </p:nvSpPr>
        <p:spPr>
          <a:xfrm>
            <a:off x="660594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1" name="Heptagon 20">
            <a:extLst>
              <a:ext uri="{FF2B5EF4-FFF2-40B4-BE49-F238E27FC236}">
                <a16:creationId xmlns:a16="http://schemas.microsoft.com/office/drawing/2014/main" id="{986BEBFF-F8E2-4B35-8354-53B00C727B2B}"/>
              </a:ext>
            </a:extLst>
          </p:cNvPr>
          <p:cNvSpPr>
            <a:spLocks noChangeAspect="1"/>
          </p:cNvSpPr>
          <p:nvPr userDrawn="1"/>
        </p:nvSpPr>
        <p:spPr>
          <a:xfrm>
            <a:off x="5933743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3BB11A0E-7734-4CA6-9BD6-95CDD28A47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321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A89B07C2-8F6C-4893-89AC-A814A1123F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70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97446D75-6C14-4980-AB27-31DB2E36AE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9267" y="2020441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2202B5-8C6F-4D71-A712-0893D52556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2116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Quotes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ED4E73E5-4ED4-4581-8F03-88E61CF3C0F8}"/>
              </a:ext>
            </a:extLst>
          </p:cNvPr>
          <p:cNvSpPr>
            <a:spLocks noChangeAspect="1"/>
          </p:cNvSpPr>
          <p:nvPr userDrawn="1"/>
        </p:nvSpPr>
        <p:spPr>
          <a:xfrm>
            <a:off x="1229715" y="481764"/>
            <a:ext cx="2095928" cy="1994577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473CF21D-48B6-4491-9B5C-956114D1A0E8}"/>
              </a:ext>
            </a:extLst>
          </p:cNvPr>
          <p:cNvSpPr>
            <a:spLocks noChangeAspect="1"/>
          </p:cNvSpPr>
          <p:nvPr userDrawn="1"/>
        </p:nvSpPr>
        <p:spPr>
          <a:xfrm>
            <a:off x="6411314" y="498687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29A9C9F-3D2F-4D80-AADC-5BC20DA73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664" y="602602"/>
            <a:ext cx="2245466" cy="1898383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FB9AFF09-45B2-4D91-ACFC-5E7E153E87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7743" y="558432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A2F207E1-D4C5-4A0B-8DB1-FB0A449CAF40}"/>
              </a:ext>
            </a:extLst>
          </p:cNvPr>
          <p:cNvSpPr>
            <a:spLocks noChangeAspect="1"/>
          </p:cNvSpPr>
          <p:nvPr userDrawn="1"/>
        </p:nvSpPr>
        <p:spPr>
          <a:xfrm>
            <a:off x="3805249" y="1470891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59B68A53-D6D5-4DF4-8C60-27F9D88BD3F2}"/>
              </a:ext>
            </a:extLst>
          </p:cNvPr>
          <p:cNvSpPr>
            <a:spLocks noChangeAspect="1"/>
          </p:cNvSpPr>
          <p:nvPr userDrawn="1"/>
        </p:nvSpPr>
        <p:spPr>
          <a:xfrm>
            <a:off x="6400804" y="2628069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2" name="Heptagon 21">
            <a:extLst>
              <a:ext uri="{FF2B5EF4-FFF2-40B4-BE49-F238E27FC236}">
                <a16:creationId xmlns:a16="http://schemas.microsoft.com/office/drawing/2014/main" id="{EF24C458-3A6B-4325-8C12-411B88520168}"/>
              </a:ext>
            </a:extLst>
          </p:cNvPr>
          <p:cNvSpPr>
            <a:spLocks noChangeAspect="1"/>
          </p:cNvSpPr>
          <p:nvPr userDrawn="1"/>
        </p:nvSpPr>
        <p:spPr>
          <a:xfrm>
            <a:off x="1225458" y="2603425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AC89BB58-A601-4F13-A624-DE1AFFB764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3477" y="2681281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C08FE442-7995-4182-8454-1D31A545F5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2838" y="1593732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957EAD1D-CB83-42E4-B247-02B0316A0F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4946" y="2628069"/>
            <a:ext cx="2245466" cy="1956999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001E69-DDBD-49AC-AB6F-2099348DD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68" y="4781792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460895-E871-4508-8C4D-B5A79734EF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067914C-0851-49E2-B7E8-5744709BF96C}"/>
              </a:ext>
            </a:extLst>
          </p:cNvPr>
          <p:cNvSpPr txBox="1">
            <a:spLocks/>
          </p:cNvSpPr>
          <p:nvPr userDrawn="1"/>
        </p:nvSpPr>
        <p:spPr>
          <a:xfrm>
            <a:off x="8600956" y="4776788"/>
            <a:ext cx="3519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41215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CE9799C9-B5B7-4DFD-8F2A-A07DBBE830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3905" y="1377033"/>
            <a:ext cx="3672000" cy="2850657"/>
          </a:xfr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buNone/>
              <a:defRPr lang="en-US" sz="12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E11DDE-2840-43B7-96AA-7972039EE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5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599" y="1385738"/>
            <a:ext cx="3672000" cy="2850657"/>
          </a:xfrm>
        </p:spPr>
        <p:txBody>
          <a:bodyPr anchor="t">
            <a:normAutofit/>
          </a:bodyPr>
          <a:lstStyle>
            <a:lvl1pPr marL="0" indent="0" algn="ctr" defTabSz="457200" rtl="0" eaLnBrk="1" latinLnBrk="0" hangingPunct="1">
              <a:buNone/>
              <a:defRPr lang="en-US" sz="180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9F4A67-7424-4677-A90B-B62198A219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4298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agraphs">
    <p:bg>
      <p:bgPr>
        <a:solidFill>
          <a:srgbClr val="F73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36863-216C-45F3-9885-7FC6B0B950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CE9799C9-B5B7-4DFD-8F2A-A07DBBE830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3905" y="1377033"/>
            <a:ext cx="3672000" cy="2850657"/>
          </a:xfr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buNone/>
              <a:defRPr lang="en-US" sz="12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599" y="1385738"/>
            <a:ext cx="3672000" cy="2850657"/>
          </a:xfrm>
        </p:spPr>
        <p:txBody>
          <a:bodyPr anchor="t">
            <a:normAutofit/>
          </a:bodyPr>
          <a:lstStyle>
            <a:lvl1pPr marL="0" indent="0" algn="ctr" defTabSz="457200" rtl="0" eaLnBrk="1" latinLnBrk="0" hangingPunct="1">
              <a:buNone/>
              <a:defRPr lang="en-US" sz="180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9DA467B-AB30-4D77-A6AB-3CDA1723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009B63-7F75-4679-BA14-4356C5163E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87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440240-B41D-4291-837E-DC24249FD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4F6CBA-1BE7-4CF7-88FD-15660CECE54B}"/>
              </a:ext>
            </a:extLst>
          </p:cNvPr>
          <p:cNvSpPr txBox="1"/>
          <p:nvPr userDrawn="1"/>
        </p:nvSpPr>
        <p:spPr>
          <a:xfrm>
            <a:off x="350983" y="4518227"/>
            <a:ext cx="59721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3"/>
                </a:solidFill>
                <a:latin typeface="Montserrat" panose="00000500000000000000" pitchFamily="2" charset="0"/>
              </a:rPr>
              <a:t>@</a:t>
            </a:r>
            <a:r>
              <a:rPr lang="en-US" sz="1050" dirty="0" err="1">
                <a:solidFill>
                  <a:schemeClr val="accent3"/>
                </a:solidFill>
                <a:latin typeface="Montserrat" panose="00000500000000000000" pitchFamily="2" charset="0"/>
              </a:rPr>
              <a:t>RAEngNews</a:t>
            </a:r>
            <a:r>
              <a:rPr lang="en-US" sz="1050" dirty="0">
                <a:solidFill>
                  <a:schemeClr val="accent3"/>
                </a:solidFill>
                <a:latin typeface="Montserrat" panose="00000500000000000000" pitchFamily="2" charset="0"/>
              </a:rPr>
              <a:t>      |      </a:t>
            </a:r>
            <a:r>
              <a:rPr lang="en-US" sz="1050" dirty="0" err="1">
                <a:solidFill>
                  <a:schemeClr val="accent3"/>
                </a:solidFill>
                <a:latin typeface="Montserrat" panose="00000500000000000000" pitchFamily="2" charset="0"/>
              </a:rPr>
              <a:t>www.raeng.org.uk</a:t>
            </a:r>
            <a:endParaRPr lang="en-US" sz="1050" dirty="0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C49C021-DE09-46A4-92D2-A5BC58C3C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46" y="1891658"/>
            <a:ext cx="6858000" cy="754063"/>
          </a:xfrm>
        </p:spPr>
        <p:txBody>
          <a:bodyPr anchor="b">
            <a:normAutofit/>
          </a:bodyPr>
          <a:lstStyle>
            <a:lvl1pPr marL="0" algn="l" defTabSz="457200" rtl="0" eaLnBrk="1" latinLnBrk="0" hangingPunct="1">
              <a:defRPr lang="en-GB" sz="3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939F3FF-B6FF-4F41-B68C-7375E9B5B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946" y="2683730"/>
            <a:ext cx="6858000" cy="104211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GB" sz="21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595626-8529-4450-9A7F-A3EF54C1DC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8" y="294684"/>
            <a:ext cx="2195229" cy="62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1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agraphs">
    <p:bg>
      <p:bgPr>
        <a:solidFill>
          <a:srgbClr val="24D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CE9799C9-B5B7-4DFD-8F2A-A07DBBE830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3905" y="1377033"/>
            <a:ext cx="3672000" cy="2850657"/>
          </a:xfr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buNone/>
              <a:defRPr lang="en-US" sz="12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599" y="1385738"/>
            <a:ext cx="3672000" cy="2850657"/>
          </a:xfrm>
        </p:spPr>
        <p:txBody>
          <a:bodyPr anchor="t">
            <a:normAutofit/>
          </a:bodyPr>
          <a:lstStyle>
            <a:lvl1pPr marL="0" indent="0" algn="ctr" defTabSz="457200" rtl="0" eaLnBrk="1" latinLnBrk="0" hangingPunct="1">
              <a:buNone/>
              <a:defRPr lang="en-US" sz="180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201643-CB67-4635-A5AF-94CFCDDF3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234762-83A4-4011-AF32-8D8AD5A6F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3EC452-6AE2-41C7-8AF9-EE898E68E4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EA1804-6EB0-4230-B9DB-436B8EDB0F39}"/>
              </a:ext>
            </a:extLst>
          </p:cNvPr>
          <p:cNvSpPr txBox="1">
            <a:spLocks/>
          </p:cNvSpPr>
          <p:nvPr userDrawn="1"/>
        </p:nvSpPr>
        <p:spPr>
          <a:xfrm>
            <a:off x="8600956" y="4776788"/>
            <a:ext cx="3519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17364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CB0C1F-5A0A-420B-9BB5-FEB1E6AFC8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4F6CBA-1BE7-4CF7-88FD-15660CECE54B}"/>
              </a:ext>
            </a:extLst>
          </p:cNvPr>
          <p:cNvSpPr txBox="1"/>
          <p:nvPr userDrawn="1"/>
        </p:nvSpPr>
        <p:spPr>
          <a:xfrm>
            <a:off x="350983" y="4518227"/>
            <a:ext cx="59721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n-lt"/>
              </a:rPr>
              <a:t>@</a:t>
            </a:r>
            <a:r>
              <a:rPr lang="en-US" sz="1050" dirty="0" err="1">
                <a:solidFill>
                  <a:schemeClr val="bg1"/>
                </a:solidFill>
                <a:latin typeface="+mn-lt"/>
              </a:rPr>
              <a:t>RAEngNews</a:t>
            </a:r>
            <a:r>
              <a:rPr lang="en-US" sz="1050" dirty="0">
                <a:solidFill>
                  <a:schemeClr val="bg1"/>
                </a:solidFill>
                <a:latin typeface="+mn-lt"/>
              </a:rPr>
              <a:t>      |      </a:t>
            </a:r>
            <a:r>
              <a:rPr lang="en-US" sz="1050" dirty="0" err="1">
                <a:solidFill>
                  <a:schemeClr val="bg1"/>
                </a:solidFill>
                <a:latin typeface="+mn-lt"/>
              </a:rPr>
              <a:t>www.raeng.org.uk</a:t>
            </a:r>
            <a:endParaRPr lang="en-US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C49C021-DE09-46A4-92D2-A5BC58C3C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46" y="1891658"/>
            <a:ext cx="6858000" cy="754063"/>
          </a:xfrm>
        </p:spPr>
        <p:txBody>
          <a:bodyPr anchor="b">
            <a:normAutofit/>
          </a:bodyPr>
          <a:lstStyle>
            <a:lvl1pPr marL="0" algn="l" defTabSz="457200" rtl="0" eaLnBrk="1" latinLnBrk="0" hangingPunct="1">
              <a:defRPr lang="en-GB" sz="30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939F3FF-B6FF-4F41-B68C-7375E9B5B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946" y="2683730"/>
            <a:ext cx="6858000" cy="104211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GB" sz="21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C21DE34-8C0D-4055-A7C4-39873BFDC6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7" y="301102"/>
            <a:ext cx="2169870" cy="5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34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C486B0-C3FC-4379-9A0B-3C68C400E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4F6CBA-1BE7-4CF7-88FD-15660CECE54B}"/>
              </a:ext>
            </a:extLst>
          </p:cNvPr>
          <p:cNvSpPr txBox="1"/>
          <p:nvPr userDrawn="1"/>
        </p:nvSpPr>
        <p:spPr>
          <a:xfrm>
            <a:off x="350984" y="4518228"/>
            <a:ext cx="59721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n-lt"/>
              </a:rPr>
              <a:t>@</a:t>
            </a:r>
            <a:r>
              <a:rPr lang="en-US" sz="1050" dirty="0" err="1">
                <a:solidFill>
                  <a:schemeClr val="bg1"/>
                </a:solidFill>
                <a:latin typeface="+mn-lt"/>
              </a:rPr>
              <a:t>RAEngNews</a:t>
            </a:r>
            <a:r>
              <a:rPr lang="en-US" sz="1050" dirty="0">
                <a:solidFill>
                  <a:schemeClr val="bg1"/>
                </a:solidFill>
                <a:latin typeface="+mn-lt"/>
              </a:rPr>
              <a:t>      |      </a:t>
            </a:r>
            <a:r>
              <a:rPr lang="en-US" sz="1050" dirty="0" err="1">
                <a:solidFill>
                  <a:schemeClr val="bg1"/>
                </a:solidFill>
                <a:latin typeface="+mn-lt"/>
              </a:rPr>
              <a:t>www.raeng.org.uk</a:t>
            </a:r>
            <a:endParaRPr lang="en-US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C49C021-DE09-46A4-92D2-A5BC58C3C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46" y="1891659"/>
            <a:ext cx="6858000" cy="754063"/>
          </a:xfrm>
        </p:spPr>
        <p:txBody>
          <a:bodyPr anchor="b">
            <a:normAutofit/>
          </a:bodyPr>
          <a:lstStyle>
            <a:lvl1pPr marL="0" algn="l" defTabSz="457189" rtl="0" eaLnBrk="1" latinLnBrk="0" hangingPunct="1">
              <a:defRPr lang="en-GB" sz="30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939F3FF-B6FF-4F41-B68C-7375E9B5B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946" y="2683730"/>
            <a:ext cx="6858000" cy="1042110"/>
          </a:xfrm>
        </p:spPr>
        <p:txBody>
          <a:bodyPr>
            <a:normAutofit/>
          </a:bodyPr>
          <a:lstStyle>
            <a:lvl1pPr marL="0" indent="0" algn="l" defTabSz="457189" rtl="0" eaLnBrk="1" latinLnBrk="0" hangingPunct="1">
              <a:buNone/>
              <a:defRPr lang="en-GB" sz="21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28AD3B-E84A-4863-B6F8-4A2F2EABD1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7" y="301103"/>
            <a:ext cx="2169870" cy="5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69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440240-B41D-4291-837E-DC24249FD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4F6CBA-1BE7-4CF7-88FD-15660CECE54B}"/>
              </a:ext>
            </a:extLst>
          </p:cNvPr>
          <p:cNvSpPr txBox="1"/>
          <p:nvPr userDrawn="1"/>
        </p:nvSpPr>
        <p:spPr>
          <a:xfrm>
            <a:off x="350984" y="4518228"/>
            <a:ext cx="59721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3"/>
                </a:solidFill>
                <a:latin typeface="Montserrat" panose="00000500000000000000" pitchFamily="2" charset="0"/>
              </a:rPr>
              <a:t>@</a:t>
            </a:r>
            <a:r>
              <a:rPr lang="en-US" sz="1050" dirty="0" err="1">
                <a:solidFill>
                  <a:schemeClr val="accent3"/>
                </a:solidFill>
                <a:latin typeface="Montserrat" panose="00000500000000000000" pitchFamily="2" charset="0"/>
              </a:rPr>
              <a:t>RAEngNews</a:t>
            </a:r>
            <a:r>
              <a:rPr lang="en-US" sz="1050" dirty="0">
                <a:solidFill>
                  <a:schemeClr val="accent3"/>
                </a:solidFill>
                <a:latin typeface="Montserrat" panose="00000500000000000000" pitchFamily="2" charset="0"/>
              </a:rPr>
              <a:t>      |      </a:t>
            </a:r>
            <a:r>
              <a:rPr lang="en-US" sz="1050" dirty="0" err="1">
                <a:solidFill>
                  <a:schemeClr val="accent3"/>
                </a:solidFill>
                <a:latin typeface="Montserrat" panose="00000500000000000000" pitchFamily="2" charset="0"/>
              </a:rPr>
              <a:t>www.raeng.org.uk</a:t>
            </a:r>
            <a:endParaRPr lang="en-US" sz="1050" dirty="0">
              <a:solidFill>
                <a:schemeClr val="accent3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C49C021-DE09-46A4-92D2-A5BC58C3C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46" y="1891659"/>
            <a:ext cx="6858000" cy="754063"/>
          </a:xfrm>
        </p:spPr>
        <p:txBody>
          <a:bodyPr anchor="b">
            <a:normAutofit/>
          </a:bodyPr>
          <a:lstStyle>
            <a:lvl1pPr marL="0" algn="l" defTabSz="457189" rtl="0" eaLnBrk="1" latinLnBrk="0" hangingPunct="1">
              <a:defRPr lang="en-GB" sz="3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939F3FF-B6FF-4F41-B68C-7375E9B5B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946" y="2683730"/>
            <a:ext cx="6858000" cy="1042110"/>
          </a:xfrm>
        </p:spPr>
        <p:txBody>
          <a:bodyPr>
            <a:normAutofit/>
          </a:bodyPr>
          <a:lstStyle>
            <a:lvl1pPr marL="0" indent="0" algn="l" defTabSz="457189" rtl="0" eaLnBrk="1" latinLnBrk="0" hangingPunct="1">
              <a:buNone/>
              <a:defRPr lang="en-GB" sz="21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595626-8529-4450-9A7F-A3EF54C1DC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9" y="294684"/>
            <a:ext cx="2195229" cy="62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16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1CF71A-38E8-4F02-BFF7-1348538A6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6A32A-5DD8-4E65-A151-2BE0C7A7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32" y="781550"/>
            <a:ext cx="7886700" cy="670641"/>
          </a:xfrm>
        </p:spPr>
        <p:txBody>
          <a:bodyPr anchor="b">
            <a:normAutofit/>
          </a:bodyPr>
          <a:lstStyle>
            <a:lvl1pPr>
              <a:defRPr lang="en-GB" sz="2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33DB6-A98F-45DF-9AEB-7D6C5156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19" y="1793108"/>
            <a:ext cx="7886700" cy="2765245"/>
          </a:xfrm>
        </p:spPr>
        <p:txBody>
          <a:bodyPr/>
          <a:lstStyle>
            <a:lvl1pPr marL="171446" indent="-171446" algn="l" defTabSz="457189" rtl="0" eaLnBrk="1" latinLnBrk="0" hangingPunct="1">
              <a:lnSpc>
                <a:spcPct val="114000"/>
              </a:lnSpc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54" indent="-180971">
              <a:lnSpc>
                <a:spcPct val="114000"/>
              </a:lnSpc>
              <a:defRPr sz="1400">
                <a:latin typeface="+mn-lt"/>
              </a:defRPr>
            </a:lvl2pPr>
            <a:lvl3pPr marL="539737" indent="-179384">
              <a:lnSpc>
                <a:spcPct val="114000"/>
              </a:lnSpc>
              <a:defRPr sz="1400">
                <a:latin typeface="+mn-lt"/>
              </a:defRPr>
            </a:lvl3pPr>
            <a:lvl4pPr marL="715945" indent="-176209">
              <a:lnSpc>
                <a:spcPct val="114000"/>
              </a:lnSpc>
              <a:defRPr sz="1400">
                <a:latin typeface="+mn-lt"/>
              </a:defRPr>
            </a:lvl4pPr>
            <a:lvl5pPr marL="895328" indent="-179384">
              <a:lnSpc>
                <a:spcPct val="114000"/>
              </a:lnSpc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9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EE44B-33C6-4067-B96F-B2970C977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07886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3022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4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16CDD-22CF-46EF-8C44-785FE29E1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FDFFBA-0239-4FF2-8C38-271D0F8B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7" y="736467"/>
            <a:ext cx="7886700" cy="704818"/>
          </a:xfrm>
        </p:spPr>
        <p:txBody>
          <a:bodyPr anchor="b"/>
          <a:lstStyle>
            <a:lvl1pPr>
              <a:defRPr lang="en-US" sz="2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532BE-C494-4453-862C-729E5C58A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233" y="2052836"/>
            <a:ext cx="3867150" cy="257948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Montserrat" panose="00000500000000000000" pitchFamily="2" charset="0"/>
              </a:defRPr>
            </a:lvl1pPr>
            <a:lvl2pPr marL="177796" indent="0">
              <a:buNone/>
              <a:defRPr sz="1100">
                <a:latin typeface="Montserrat" panose="00000500000000000000" pitchFamily="2" charset="0"/>
              </a:defRPr>
            </a:lvl2pPr>
            <a:lvl3pPr marL="358766" indent="0">
              <a:buNone/>
              <a:defRPr sz="1050">
                <a:latin typeface="Montserrat" panose="00000500000000000000" pitchFamily="2" charset="0"/>
              </a:defRPr>
            </a:lvl3pPr>
            <a:lvl4pPr marL="536561" indent="0">
              <a:buNone/>
              <a:defRPr sz="1000">
                <a:latin typeface="Montserrat" panose="00000500000000000000" pitchFamily="2" charset="0"/>
              </a:defRPr>
            </a:lvl4pPr>
            <a:lvl5pPr marL="719120" indent="0">
              <a:buNone/>
              <a:defRPr sz="1000"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1C6F8-3213-459F-BF2E-9BF17EF43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052835"/>
            <a:ext cx="3867150" cy="2579490"/>
          </a:xfrm>
        </p:spPr>
        <p:txBody>
          <a:bodyPr/>
          <a:lstStyle>
            <a:lvl1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1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05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0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GB" sz="10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56EB19-B1AD-4D36-8312-E9AB30983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B9CD23-11E8-4D33-B794-E09C5DD3C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0DEB051-FA1B-4DEF-9CC3-1712660E32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9" y="1421107"/>
            <a:ext cx="7881937" cy="2873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77796" indent="0">
              <a:buNone/>
              <a:defRPr sz="1600"/>
            </a:lvl2pPr>
            <a:lvl3pPr marL="358766" indent="0">
              <a:buNone/>
              <a:defRPr sz="1600"/>
            </a:lvl3pPr>
            <a:lvl4pPr marL="536561" indent="0">
              <a:buNone/>
              <a:defRPr sz="1600"/>
            </a:lvl4pPr>
            <a:lvl5pPr marL="719120" indent="0">
              <a:buNone/>
              <a:defRPr sz="1600"/>
            </a:lvl5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F9D6D-0D61-441B-94A5-760462791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07886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6752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0BD9B5-734A-4862-9F3F-E50C6E3E0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FDFFBA-0239-4FF2-8C38-271D0F8B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025" y="758258"/>
            <a:ext cx="3291642" cy="683027"/>
          </a:xfrm>
        </p:spPr>
        <p:txBody>
          <a:bodyPr anchor="b"/>
          <a:lstStyle>
            <a:lvl1pPr>
              <a:defRPr lang="en-US" sz="2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532BE-C494-4453-862C-729E5C58A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947" y="1120148"/>
            <a:ext cx="4186711" cy="344410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Montserrat" panose="00000500000000000000" pitchFamily="2" charset="0"/>
              </a:defRPr>
            </a:lvl1pPr>
            <a:lvl2pPr marL="177796" indent="0">
              <a:buNone/>
              <a:defRPr sz="1100">
                <a:latin typeface="Montserrat" panose="00000500000000000000" pitchFamily="2" charset="0"/>
              </a:defRPr>
            </a:lvl2pPr>
            <a:lvl3pPr marL="358766" indent="0">
              <a:buNone/>
              <a:defRPr sz="1050">
                <a:latin typeface="Montserrat" panose="00000500000000000000" pitchFamily="2" charset="0"/>
              </a:defRPr>
            </a:lvl3pPr>
            <a:lvl4pPr marL="536561" indent="0">
              <a:buNone/>
              <a:defRPr sz="1000">
                <a:latin typeface="Montserrat" panose="00000500000000000000" pitchFamily="2" charset="0"/>
              </a:defRPr>
            </a:lvl4pPr>
            <a:lvl5pPr marL="719120" indent="0">
              <a:buNone/>
              <a:defRPr sz="1000"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1C6F8-3213-459F-BF2E-9BF17EF43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9095" y="1612945"/>
            <a:ext cx="3867150" cy="2951306"/>
          </a:xfrm>
        </p:spPr>
        <p:txBody>
          <a:bodyPr>
            <a:normAutofit/>
          </a:bodyPr>
          <a:lstStyle>
            <a:lvl1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1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05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0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GB" sz="10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56EB19-B1AD-4D36-8312-E9AB30983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B9CD23-11E8-4D33-B794-E09C5DD3C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4D3A6-E400-4752-B4A3-7896801A09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07886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52837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440240-B41D-4291-837E-DC24249FD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C49C021-DE09-46A4-92D2-A5BC58C3CD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46" y="1891659"/>
            <a:ext cx="6858000" cy="754063"/>
          </a:xfrm>
        </p:spPr>
        <p:txBody>
          <a:bodyPr anchor="b">
            <a:normAutofit/>
          </a:bodyPr>
          <a:lstStyle>
            <a:lvl1pPr marL="0" algn="l" defTabSz="457189" rtl="0" eaLnBrk="1" latinLnBrk="0" hangingPunct="1">
              <a:defRPr lang="en-GB" sz="3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Section title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939F3FF-B6FF-4F41-B68C-7375E9B5B2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46" y="2683730"/>
            <a:ext cx="6858000" cy="1042110"/>
          </a:xfrm>
        </p:spPr>
        <p:txBody>
          <a:bodyPr>
            <a:normAutofit/>
          </a:bodyPr>
          <a:lstStyle>
            <a:lvl1pPr marL="0" indent="0" algn="l" defTabSz="457189" rtl="0" eaLnBrk="1" latinLnBrk="0" hangingPunct="1">
              <a:buNone/>
              <a:defRPr lang="en-GB" sz="21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  <a:endParaRPr lang="en-GB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DBEC5A-DA66-4246-A051-0A4E9C4A4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79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96AFBC-8E86-424B-932C-6DA6E672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458"/>
          <a:stretch/>
        </p:blipFill>
        <p:spPr>
          <a:xfrm>
            <a:off x="0" y="1"/>
            <a:ext cx="9144000" cy="4708478"/>
          </a:xfrm>
          <a:prstGeom prst="rect">
            <a:avLst/>
          </a:prstGeom>
        </p:spPr>
      </p:pic>
      <p:sp>
        <p:nvSpPr>
          <p:cNvPr id="26" name="Heptagon 25">
            <a:extLst>
              <a:ext uri="{FF2B5EF4-FFF2-40B4-BE49-F238E27FC236}">
                <a16:creationId xmlns:a16="http://schemas.microsoft.com/office/drawing/2014/main" id="{1F10F3B4-2FFF-4AE1-AF3B-74A98D7821AC}"/>
              </a:ext>
            </a:extLst>
          </p:cNvPr>
          <p:cNvSpPr>
            <a:spLocks noChangeAspect="1"/>
          </p:cNvSpPr>
          <p:nvPr userDrawn="1"/>
        </p:nvSpPr>
        <p:spPr>
          <a:xfrm>
            <a:off x="2474297" y="395146"/>
            <a:ext cx="4175743" cy="397771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081921-4A08-45BD-BA7C-94D70BC0CC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6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9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6" y="1193975"/>
            <a:ext cx="3111500" cy="2584450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B9702D-4953-4B80-9EBA-EE17CDE753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5734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3081921-4A08-45BD-BA7C-94D70BC0C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6"/>
            <a:ext cx="9144000" cy="5143500"/>
          </a:xfrm>
          <a:prstGeom prst="rect">
            <a:avLst/>
          </a:prstGeom>
        </p:spPr>
      </p:pic>
      <p:sp>
        <p:nvSpPr>
          <p:cNvPr id="7" name="Heptagon 6">
            <a:extLst>
              <a:ext uri="{FF2B5EF4-FFF2-40B4-BE49-F238E27FC236}">
                <a16:creationId xmlns:a16="http://schemas.microsoft.com/office/drawing/2014/main" id="{9A2B6DE9-142A-4EEA-AC4B-1B772CEDAA35}"/>
              </a:ext>
            </a:extLst>
          </p:cNvPr>
          <p:cNvSpPr>
            <a:spLocks noChangeAspect="1"/>
          </p:cNvSpPr>
          <p:nvPr userDrawn="1"/>
        </p:nvSpPr>
        <p:spPr>
          <a:xfrm>
            <a:off x="2474297" y="395146"/>
            <a:ext cx="4175743" cy="397771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9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6" y="838861"/>
            <a:ext cx="3111500" cy="3300540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828E59-2FE6-42BE-9ED8-5D547E7203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1665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1CF71A-38E8-4F02-BFF7-1348538A6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6A32A-5DD8-4E65-A151-2BE0C7A7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32" y="781549"/>
            <a:ext cx="7886700" cy="670641"/>
          </a:xfrm>
        </p:spPr>
        <p:txBody>
          <a:bodyPr anchor="b">
            <a:normAutofit/>
          </a:bodyPr>
          <a:lstStyle>
            <a:lvl1pPr>
              <a:defRPr lang="en-GB" sz="2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33DB6-A98F-45DF-9AEB-7D6C5156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19" y="1793107"/>
            <a:ext cx="7886700" cy="2765245"/>
          </a:xfrm>
        </p:spPr>
        <p:txBody>
          <a:bodyPr/>
          <a:lstStyle>
            <a:lvl1pPr marL="171450" indent="-171450" algn="l" defTabSz="457200" rtl="0" eaLnBrk="1" latinLnBrk="0" hangingPunct="1">
              <a:lnSpc>
                <a:spcPct val="114000"/>
              </a:lnSpc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0975">
              <a:lnSpc>
                <a:spcPct val="114000"/>
              </a:lnSpc>
              <a:defRPr sz="1400">
                <a:latin typeface="+mn-lt"/>
              </a:defRPr>
            </a:lvl2pPr>
            <a:lvl3pPr marL="539750" indent="-179388">
              <a:lnSpc>
                <a:spcPct val="114000"/>
              </a:lnSpc>
              <a:defRPr sz="1400">
                <a:latin typeface="+mn-lt"/>
              </a:defRPr>
            </a:lvl3pPr>
            <a:lvl4pPr marL="715963" indent="-176213">
              <a:lnSpc>
                <a:spcPct val="114000"/>
              </a:lnSpc>
              <a:defRPr sz="1400">
                <a:latin typeface="+mn-lt"/>
              </a:defRPr>
            </a:lvl4pPr>
            <a:lvl5pPr marL="895350" indent="-179388">
              <a:lnSpc>
                <a:spcPct val="114000"/>
              </a:lnSpc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EE44B-33C6-4067-B96F-B2970C977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07886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5500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4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8FAAA3-1453-4AB3-8254-054008638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Heptagon 9">
            <a:extLst>
              <a:ext uri="{FF2B5EF4-FFF2-40B4-BE49-F238E27FC236}">
                <a16:creationId xmlns:a16="http://schemas.microsoft.com/office/drawing/2014/main" id="{6B069CC0-E995-4D63-8D85-379842CFA103}"/>
              </a:ext>
            </a:extLst>
          </p:cNvPr>
          <p:cNvSpPr>
            <a:spLocks noChangeAspect="1"/>
          </p:cNvSpPr>
          <p:nvPr userDrawn="1"/>
        </p:nvSpPr>
        <p:spPr>
          <a:xfrm>
            <a:off x="2474297" y="395146"/>
            <a:ext cx="4175743" cy="397771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9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6" y="1072325"/>
            <a:ext cx="3111500" cy="2584450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7437C4-552F-4EBB-AF41-9D48716862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0927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b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F54B4-9C13-4AEC-A868-92A5337FE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eptagon 2">
            <a:extLst>
              <a:ext uri="{FF2B5EF4-FFF2-40B4-BE49-F238E27FC236}">
                <a16:creationId xmlns:a16="http://schemas.microsoft.com/office/drawing/2014/main" id="{4C5C0622-DD35-4136-855B-032083E76065}"/>
              </a:ext>
            </a:extLst>
          </p:cNvPr>
          <p:cNvSpPr>
            <a:spLocks noChangeAspect="1"/>
          </p:cNvSpPr>
          <p:nvPr userDrawn="1"/>
        </p:nvSpPr>
        <p:spPr>
          <a:xfrm>
            <a:off x="2474297" y="395146"/>
            <a:ext cx="4175743" cy="397771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9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5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6" y="1072325"/>
            <a:ext cx="3111500" cy="2584450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E3EC32-1BDA-4421-81CF-DC7132247B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1521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9E2C-92B3-473A-8634-027ADF432B6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3" name="Heptagon 2">
            <a:extLst>
              <a:ext uri="{FF2B5EF4-FFF2-40B4-BE49-F238E27FC236}">
                <a16:creationId xmlns:a16="http://schemas.microsoft.com/office/drawing/2014/main" id="{4754EE2A-ED43-4519-BDA6-11EA81D7FD78}"/>
              </a:ext>
            </a:extLst>
          </p:cNvPr>
          <p:cNvSpPr>
            <a:spLocks noChangeAspect="1"/>
          </p:cNvSpPr>
          <p:nvPr userDrawn="1"/>
        </p:nvSpPr>
        <p:spPr>
          <a:xfrm>
            <a:off x="2484129" y="701286"/>
            <a:ext cx="4175743" cy="3977718"/>
          </a:xfrm>
          <a:prstGeom prst="heptagon">
            <a:avLst/>
          </a:prstGeom>
          <a:blipFill>
            <a:blip r:embed="rId2"/>
            <a:stretch>
              <a:fillRect l="-14311" t="-1719" r="-14311" b="-73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6" y="1161130"/>
            <a:ext cx="3111500" cy="3281084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4AD73E-7081-480A-8EE6-BDC664C1C9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7127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Quotes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118268-4028-4D91-A34E-20D09C6B7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9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5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CC4BDC1F-A642-4A10-84D5-B15487E163E6}"/>
              </a:ext>
            </a:extLst>
          </p:cNvPr>
          <p:cNvSpPr>
            <a:spLocks noChangeAspect="1"/>
          </p:cNvSpPr>
          <p:nvPr userDrawn="1"/>
        </p:nvSpPr>
        <p:spPr>
          <a:xfrm>
            <a:off x="3302541" y="1733931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16" name="Heptagon 15">
            <a:extLst>
              <a:ext uri="{FF2B5EF4-FFF2-40B4-BE49-F238E27FC236}">
                <a16:creationId xmlns:a16="http://schemas.microsoft.com/office/drawing/2014/main" id="{BDE5E292-3A34-40FF-8179-9835C8FAE43D}"/>
              </a:ext>
            </a:extLst>
          </p:cNvPr>
          <p:cNvSpPr>
            <a:spLocks noChangeAspect="1"/>
          </p:cNvSpPr>
          <p:nvPr userDrawn="1"/>
        </p:nvSpPr>
        <p:spPr>
          <a:xfrm>
            <a:off x="660595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206B25AA-14CB-46EA-A7FB-173AA72B5DFF}"/>
              </a:ext>
            </a:extLst>
          </p:cNvPr>
          <p:cNvSpPr>
            <a:spLocks noChangeAspect="1"/>
          </p:cNvSpPr>
          <p:nvPr userDrawn="1"/>
        </p:nvSpPr>
        <p:spPr>
          <a:xfrm>
            <a:off x="5933743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5FEB5672-8FBE-49A5-B782-6D2DAB8F69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322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34D7D0D9-E253-446F-B2DE-1316725D70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70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B4ED7F1-5314-4072-9A25-8246079A9D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9268" y="2020442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E34582-6468-4E33-B9CF-F305F3D787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1449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Quotes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0C6F0-3FE8-4E9D-9D26-2426875DE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426D5C49-7754-4287-B9F9-49B9598AB6C8}"/>
              </a:ext>
            </a:extLst>
          </p:cNvPr>
          <p:cNvSpPr>
            <a:spLocks noChangeAspect="1"/>
          </p:cNvSpPr>
          <p:nvPr userDrawn="1"/>
        </p:nvSpPr>
        <p:spPr>
          <a:xfrm>
            <a:off x="1229716" y="481765"/>
            <a:ext cx="2095928" cy="1994577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21" name="Heptagon 20">
            <a:extLst>
              <a:ext uri="{FF2B5EF4-FFF2-40B4-BE49-F238E27FC236}">
                <a16:creationId xmlns:a16="http://schemas.microsoft.com/office/drawing/2014/main" id="{A22BBD69-F470-42A8-96EF-0824CA6FC24E}"/>
              </a:ext>
            </a:extLst>
          </p:cNvPr>
          <p:cNvSpPr>
            <a:spLocks noChangeAspect="1"/>
          </p:cNvSpPr>
          <p:nvPr userDrawn="1"/>
        </p:nvSpPr>
        <p:spPr>
          <a:xfrm>
            <a:off x="6411314" y="498688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5AFF154-C5A7-4F65-B7FD-DF331DB50B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665" y="602603"/>
            <a:ext cx="2245466" cy="1898383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F88ECF30-4802-4E23-9DB5-2600C14898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7744" y="558433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4" name="Heptagon 23">
            <a:extLst>
              <a:ext uri="{FF2B5EF4-FFF2-40B4-BE49-F238E27FC236}">
                <a16:creationId xmlns:a16="http://schemas.microsoft.com/office/drawing/2014/main" id="{3842400B-AFF7-400B-8119-4310440483F5}"/>
              </a:ext>
            </a:extLst>
          </p:cNvPr>
          <p:cNvSpPr>
            <a:spLocks noChangeAspect="1"/>
          </p:cNvSpPr>
          <p:nvPr userDrawn="1"/>
        </p:nvSpPr>
        <p:spPr>
          <a:xfrm>
            <a:off x="3805249" y="1470892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25" name="Heptagon 24">
            <a:extLst>
              <a:ext uri="{FF2B5EF4-FFF2-40B4-BE49-F238E27FC236}">
                <a16:creationId xmlns:a16="http://schemas.microsoft.com/office/drawing/2014/main" id="{F5D032C0-9C6B-43E5-B7D7-AA2EA84DFE99}"/>
              </a:ext>
            </a:extLst>
          </p:cNvPr>
          <p:cNvSpPr>
            <a:spLocks noChangeAspect="1"/>
          </p:cNvSpPr>
          <p:nvPr userDrawn="1"/>
        </p:nvSpPr>
        <p:spPr>
          <a:xfrm>
            <a:off x="6400804" y="2628070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26" name="Heptagon 25">
            <a:extLst>
              <a:ext uri="{FF2B5EF4-FFF2-40B4-BE49-F238E27FC236}">
                <a16:creationId xmlns:a16="http://schemas.microsoft.com/office/drawing/2014/main" id="{6CD4C115-D985-4476-8446-219317196A58}"/>
              </a:ext>
            </a:extLst>
          </p:cNvPr>
          <p:cNvSpPr>
            <a:spLocks noChangeAspect="1"/>
          </p:cNvSpPr>
          <p:nvPr userDrawn="1"/>
        </p:nvSpPr>
        <p:spPr>
          <a:xfrm>
            <a:off x="1225458" y="2603426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A0A57636-BBE5-4A59-8126-05B83B5C53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3478" y="2681282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0AAD9ABA-8885-46D7-A607-F07AC42F99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2839" y="1593733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1D9227BA-6123-4860-B452-F5700B05B4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4947" y="2628070"/>
            <a:ext cx="2245466" cy="1956999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648" y="4785451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5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BB021B-7267-4B07-8CA4-CE523B711E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9092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Quotes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B07DC-9043-4AE9-A94B-0DA960195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9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Heptagon 28">
            <a:extLst>
              <a:ext uri="{FF2B5EF4-FFF2-40B4-BE49-F238E27FC236}">
                <a16:creationId xmlns:a16="http://schemas.microsoft.com/office/drawing/2014/main" id="{6C23BDD4-7AF9-4C87-9DB2-5202218818B1}"/>
              </a:ext>
            </a:extLst>
          </p:cNvPr>
          <p:cNvSpPr>
            <a:spLocks noChangeAspect="1"/>
          </p:cNvSpPr>
          <p:nvPr userDrawn="1"/>
        </p:nvSpPr>
        <p:spPr>
          <a:xfrm>
            <a:off x="3302541" y="1733931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30" name="Heptagon 29">
            <a:extLst>
              <a:ext uri="{FF2B5EF4-FFF2-40B4-BE49-F238E27FC236}">
                <a16:creationId xmlns:a16="http://schemas.microsoft.com/office/drawing/2014/main" id="{BFD27442-7CC6-4B31-AB83-B4B18BF39697}"/>
              </a:ext>
            </a:extLst>
          </p:cNvPr>
          <p:cNvSpPr>
            <a:spLocks noChangeAspect="1"/>
          </p:cNvSpPr>
          <p:nvPr userDrawn="1"/>
        </p:nvSpPr>
        <p:spPr>
          <a:xfrm>
            <a:off x="660595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31" name="Heptagon 30">
            <a:extLst>
              <a:ext uri="{FF2B5EF4-FFF2-40B4-BE49-F238E27FC236}">
                <a16:creationId xmlns:a16="http://schemas.microsoft.com/office/drawing/2014/main" id="{7A8D81AE-F746-42B3-A0A5-0818717A319F}"/>
              </a:ext>
            </a:extLst>
          </p:cNvPr>
          <p:cNvSpPr>
            <a:spLocks noChangeAspect="1"/>
          </p:cNvSpPr>
          <p:nvPr userDrawn="1"/>
        </p:nvSpPr>
        <p:spPr>
          <a:xfrm>
            <a:off x="5933743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593EE585-3C56-4281-8A92-9994346111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322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4C432E1F-CA71-4385-AAAA-6F33E045B0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70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A82862BA-AE2F-4E0E-8A37-F7226CD45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9268" y="2020442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AE6DF6-D65D-4F82-801E-75B393B2F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5537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Quotes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B07DC-9043-4AE9-A94B-0DA960195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9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DEC9F9C0-74BE-4C49-92D6-BBAA0FE5D0C5}"/>
              </a:ext>
            </a:extLst>
          </p:cNvPr>
          <p:cNvSpPr>
            <a:spLocks noChangeAspect="1"/>
          </p:cNvSpPr>
          <p:nvPr userDrawn="1"/>
        </p:nvSpPr>
        <p:spPr>
          <a:xfrm>
            <a:off x="1229716" y="481765"/>
            <a:ext cx="2095928" cy="1994577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27E0F63A-B3B3-49A6-B320-D6CCC9C2659D}"/>
              </a:ext>
            </a:extLst>
          </p:cNvPr>
          <p:cNvSpPr>
            <a:spLocks noChangeAspect="1"/>
          </p:cNvSpPr>
          <p:nvPr userDrawn="1"/>
        </p:nvSpPr>
        <p:spPr>
          <a:xfrm>
            <a:off x="6411314" y="498688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12A763EC-C89A-4B21-B634-EE675082F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7744" y="558433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16" name="Heptagon 15">
            <a:extLst>
              <a:ext uri="{FF2B5EF4-FFF2-40B4-BE49-F238E27FC236}">
                <a16:creationId xmlns:a16="http://schemas.microsoft.com/office/drawing/2014/main" id="{CE10B2F6-8D5D-4552-88D6-0CED0D3B5B57}"/>
              </a:ext>
            </a:extLst>
          </p:cNvPr>
          <p:cNvSpPr>
            <a:spLocks noChangeAspect="1"/>
          </p:cNvSpPr>
          <p:nvPr userDrawn="1"/>
        </p:nvSpPr>
        <p:spPr>
          <a:xfrm>
            <a:off x="3805249" y="1470892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4543CA4D-98F5-4DF8-B51C-1E0D886B4780}"/>
              </a:ext>
            </a:extLst>
          </p:cNvPr>
          <p:cNvSpPr>
            <a:spLocks noChangeAspect="1"/>
          </p:cNvSpPr>
          <p:nvPr userDrawn="1"/>
        </p:nvSpPr>
        <p:spPr>
          <a:xfrm>
            <a:off x="6400804" y="2628070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1437CCCB-E442-465B-872F-4D60351778F6}"/>
              </a:ext>
            </a:extLst>
          </p:cNvPr>
          <p:cNvSpPr>
            <a:spLocks noChangeAspect="1"/>
          </p:cNvSpPr>
          <p:nvPr userDrawn="1"/>
        </p:nvSpPr>
        <p:spPr>
          <a:xfrm>
            <a:off x="1225458" y="2603426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F7D05291-420D-44AC-823F-CC14CF7D82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3478" y="2681282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91C7AD-17FD-4700-ADCC-1D03D5D8CE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2839" y="1593733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DF9E540-492E-4357-8299-9472F7AD7E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4947" y="2628070"/>
            <a:ext cx="2245466" cy="1956999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2EDACE30-BF69-4B3D-858F-76ACA1DFD7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76466" y="615915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BC327E-5456-4F97-89C1-8ADF4940E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98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Quotes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669FA-103E-4427-ABA2-4E31BE70E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Heptagon 16">
            <a:extLst>
              <a:ext uri="{FF2B5EF4-FFF2-40B4-BE49-F238E27FC236}">
                <a16:creationId xmlns:a16="http://schemas.microsoft.com/office/drawing/2014/main" id="{5CEC14D6-541D-417C-A387-543DA7F17FC9}"/>
              </a:ext>
            </a:extLst>
          </p:cNvPr>
          <p:cNvSpPr>
            <a:spLocks noChangeAspect="1"/>
          </p:cNvSpPr>
          <p:nvPr userDrawn="1"/>
        </p:nvSpPr>
        <p:spPr>
          <a:xfrm>
            <a:off x="3302541" y="1733931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9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Heptagon 2">
            <a:extLst>
              <a:ext uri="{FF2B5EF4-FFF2-40B4-BE49-F238E27FC236}">
                <a16:creationId xmlns:a16="http://schemas.microsoft.com/office/drawing/2014/main" id="{52B20823-ED5E-48D6-8AD2-DB1E82EE74AB}"/>
              </a:ext>
            </a:extLst>
          </p:cNvPr>
          <p:cNvSpPr>
            <a:spLocks noChangeAspect="1"/>
          </p:cNvSpPr>
          <p:nvPr userDrawn="1"/>
        </p:nvSpPr>
        <p:spPr>
          <a:xfrm>
            <a:off x="660595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21" name="Heptagon 20">
            <a:extLst>
              <a:ext uri="{FF2B5EF4-FFF2-40B4-BE49-F238E27FC236}">
                <a16:creationId xmlns:a16="http://schemas.microsoft.com/office/drawing/2014/main" id="{986BEBFF-F8E2-4B35-8354-53B00C727B2B}"/>
              </a:ext>
            </a:extLst>
          </p:cNvPr>
          <p:cNvSpPr>
            <a:spLocks noChangeAspect="1"/>
          </p:cNvSpPr>
          <p:nvPr userDrawn="1"/>
        </p:nvSpPr>
        <p:spPr>
          <a:xfrm>
            <a:off x="5933743" y="881155"/>
            <a:ext cx="2538920" cy="241614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3BB11A0E-7734-4CA6-9BD6-95CDD28A47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322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A89B07C2-8F6C-4893-89AC-A814A1123F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70" y="1158906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97446D75-6C14-4980-AB27-31DB2E36AE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9268" y="2020442"/>
            <a:ext cx="2245466" cy="1946014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2202B5-8C6F-4D71-A712-0893D52556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7418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Quotes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ED4E73E5-4ED4-4581-8F03-88E61CF3C0F8}"/>
              </a:ext>
            </a:extLst>
          </p:cNvPr>
          <p:cNvSpPr>
            <a:spLocks noChangeAspect="1"/>
          </p:cNvSpPr>
          <p:nvPr userDrawn="1"/>
        </p:nvSpPr>
        <p:spPr>
          <a:xfrm>
            <a:off x="1229716" y="481765"/>
            <a:ext cx="2095928" cy="1994577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473CF21D-48B6-4491-9B5C-956114D1A0E8}"/>
              </a:ext>
            </a:extLst>
          </p:cNvPr>
          <p:cNvSpPr>
            <a:spLocks noChangeAspect="1"/>
          </p:cNvSpPr>
          <p:nvPr userDrawn="1"/>
        </p:nvSpPr>
        <p:spPr>
          <a:xfrm>
            <a:off x="6411314" y="498688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29A9C9F-3D2F-4D80-AADC-5BC20DA73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665" y="602603"/>
            <a:ext cx="2245466" cy="1898383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FB9AFF09-45B2-4D91-ACFC-5E7E153E87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7744" y="558433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A2F207E1-D4C5-4A0B-8DB1-FB0A449CAF40}"/>
              </a:ext>
            </a:extLst>
          </p:cNvPr>
          <p:cNvSpPr>
            <a:spLocks noChangeAspect="1"/>
          </p:cNvSpPr>
          <p:nvPr userDrawn="1"/>
        </p:nvSpPr>
        <p:spPr>
          <a:xfrm>
            <a:off x="3805249" y="1470892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59B68A53-D6D5-4DF4-8C60-27F9D88BD3F2}"/>
              </a:ext>
            </a:extLst>
          </p:cNvPr>
          <p:cNvSpPr>
            <a:spLocks noChangeAspect="1"/>
          </p:cNvSpPr>
          <p:nvPr userDrawn="1"/>
        </p:nvSpPr>
        <p:spPr>
          <a:xfrm>
            <a:off x="6400804" y="2628070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22" name="Heptagon 21">
            <a:extLst>
              <a:ext uri="{FF2B5EF4-FFF2-40B4-BE49-F238E27FC236}">
                <a16:creationId xmlns:a16="http://schemas.microsoft.com/office/drawing/2014/main" id="{EF24C458-3A6B-4325-8C12-411B88520168}"/>
              </a:ext>
            </a:extLst>
          </p:cNvPr>
          <p:cNvSpPr>
            <a:spLocks noChangeAspect="1"/>
          </p:cNvSpPr>
          <p:nvPr userDrawn="1"/>
        </p:nvSpPr>
        <p:spPr>
          <a:xfrm>
            <a:off x="1225458" y="2603426"/>
            <a:ext cx="2082336" cy="1981643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latin typeface="+mj-lt"/>
            </a:endParaRP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AC89BB58-A601-4F13-A624-DE1AFFB764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3478" y="2681282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C08FE442-7995-4182-8454-1D31A545F5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2839" y="1593733"/>
            <a:ext cx="2245466" cy="1765217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957EAD1D-CB83-42E4-B247-02B0316A0F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4947" y="2628070"/>
            <a:ext cx="2245466" cy="1956999"/>
          </a:xfrm>
        </p:spPr>
        <p:txBody>
          <a:bodyPr anchor="ctr">
            <a:normAutofit/>
          </a:bodyPr>
          <a:lstStyle>
            <a:lvl1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statistic / key information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001E69-DDBD-49AC-AB6F-2099348DD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68" y="4781793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460895-E871-4508-8C4D-B5A79734EF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067914C-0851-49E2-B7E8-5744709BF96C}"/>
              </a:ext>
            </a:extLst>
          </p:cNvPr>
          <p:cNvSpPr txBox="1">
            <a:spLocks/>
          </p:cNvSpPr>
          <p:nvPr userDrawn="1"/>
        </p:nvSpPr>
        <p:spPr>
          <a:xfrm>
            <a:off x="8600957" y="4776789"/>
            <a:ext cx="3519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E7B9F2-B4FF-452C-8B6A-FCAF32E52E53}" type="slidenum">
              <a:rPr lang="en-GB" sz="975" smtClean="0"/>
              <a:pPr/>
              <a:t>‹#›</a:t>
            </a:fld>
            <a:endParaRPr lang="en-GB" sz="975" dirty="0"/>
          </a:p>
        </p:txBody>
      </p:sp>
    </p:spTree>
    <p:extLst>
      <p:ext uri="{BB962C8B-B14F-4D97-AF65-F5344CB8AC3E}">
        <p14:creationId xmlns:p14="http://schemas.microsoft.com/office/powerpoint/2010/main" val="36949468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CE9799C9-B5B7-4DFD-8F2A-A07DBBE830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3905" y="1377034"/>
            <a:ext cx="3672000" cy="2850657"/>
          </a:xfrm>
        </p:spPr>
        <p:txBody>
          <a:bodyPr anchor="t">
            <a:normAutofit/>
          </a:bodyPr>
          <a:lstStyle>
            <a:lvl1pPr marL="0" indent="0" algn="l" defTabSz="457189" rtl="0" eaLnBrk="1" latinLnBrk="0" hangingPunct="1">
              <a:buNone/>
              <a:defRPr lang="en-US" sz="12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E11DDE-2840-43B7-96AA-7972039EE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9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5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599" y="1385738"/>
            <a:ext cx="3672000" cy="2850657"/>
          </a:xfrm>
        </p:spPr>
        <p:txBody>
          <a:bodyPr anchor="t">
            <a:normAutofit/>
          </a:bodyPr>
          <a:lstStyle>
            <a:lvl1pPr marL="0" indent="0" algn="ctr" defTabSz="457189" rtl="0" eaLnBrk="1" latinLnBrk="0" hangingPunct="1">
              <a:buNone/>
              <a:defRPr lang="en-US" sz="180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9F4A67-7424-4677-A90B-B62198A219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793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16CDD-22CF-46EF-8C44-785FE29E1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FDFFBA-0239-4FF2-8C38-271D0F8B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7" y="736467"/>
            <a:ext cx="7886700" cy="704818"/>
          </a:xfrm>
        </p:spPr>
        <p:txBody>
          <a:bodyPr anchor="b"/>
          <a:lstStyle>
            <a:lvl1pPr>
              <a:defRPr lang="en-US" sz="2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532BE-C494-4453-862C-729E5C58A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233" y="2052835"/>
            <a:ext cx="3867150" cy="257948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Montserrat" panose="00000500000000000000" pitchFamily="2" charset="0"/>
              </a:defRPr>
            </a:lvl1pPr>
            <a:lvl2pPr marL="177800" indent="0">
              <a:buNone/>
              <a:defRPr sz="1100">
                <a:latin typeface="Montserrat" panose="00000500000000000000" pitchFamily="2" charset="0"/>
              </a:defRPr>
            </a:lvl2pPr>
            <a:lvl3pPr marL="358775" indent="0">
              <a:buNone/>
              <a:defRPr sz="1050">
                <a:latin typeface="Montserrat" panose="00000500000000000000" pitchFamily="2" charset="0"/>
              </a:defRPr>
            </a:lvl3pPr>
            <a:lvl4pPr marL="536575" indent="0">
              <a:buNone/>
              <a:defRPr sz="1000">
                <a:latin typeface="Montserrat" panose="00000500000000000000" pitchFamily="2" charset="0"/>
              </a:defRPr>
            </a:lvl4pPr>
            <a:lvl5pPr marL="719138" indent="0">
              <a:buNone/>
              <a:defRPr sz="1000"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1C6F8-3213-459F-BF2E-9BF17EF43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052835"/>
            <a:ext cx="3867150" cy="2579490"/>
          </a:xfrm>
        </p:spPr>
        <p:txBody>
          <a:bodyPr/>
          <a:lstStyle>
            <a:lvl1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1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05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0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GB" sz="10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56EB19-B1AD-4D36-8312-E9AB30983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B9CD23-11E8-4D33-B794-E09C5DD3C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0DEB051-FA1B-4DEF-9CC3-1712660E32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421107"/>
            <a:ext cx="7881937" cy="2873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77800" indent="0">
              <a:buNone/>
              <a:defRPr sz="1600"/>
            </a:lvl2pPr>
            <a:lvl3pPr marL="358775" indent="0">
              <a:buNone/>
              <a:defRPr sz="1600"/>
            </a:lvl3pPr>
            <a:lvl4pPr marL="536575" indent="0">
              <a:buNone/>
              <a:defRPr sz="1600"/>
            </a:lvl4pPr>
            <a:lvl5pPr marL="719138" indent="0">
              <a:buNone/>
              <a:defRPr sz="1600"/>
            </a:lvl5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F9D6D-0D61-441B-94A5-760462791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07886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80917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agraphs">
    <p:bg>
      <p:bgPr>
        <a:solidFill>
          <a:srgbClr val="F73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36863-216C-45F3-9885-7FC6B0B950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CE9799C9-B5B7-4DFD-8F2A-A07DBBE830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3905" y="1377034"/>
            <a:ext cx="3672000" cy="2850657"/>
          </a:xfrm>
        </p:spPr>
        <p:txBody>
          <a:bodyPr anchor="t">
            <a:normAutofit/>
          </a:bodyPr>
          <a:lstStyle>
            <a:lvl1pPr marL="0" indent="0" algn="l" defTabSz="457189" rtl="0" eaLnBrk="1" latinLnBrk="0" hangingPunct="1">
              <a:buNone/>
              <a:defRPr lang="en-US" sz="12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599" y="1385738"/>
            <a:ext cx="3672000" cy="2850657"/>
          </a:xfrm>
        </p:spPr>
        <p:txBody>
          <a:bodyPr anchor="t">
            <a:normAutofit/>
          </a:bodyPr>
          <a:lstStyle>
            <a:lvl1pPr marL="0" indent="0" algn="ctr" defTabSz="457189" rtl="0" eaLnBrk="1" latinLnBrk="0" hangingPunct="1">
              <a:buNone/>
              <a:defRPr lang="en-US" sz="180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9DA467B-AB30-4D77-A6AB-3CDA1723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9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009B63-7F75-4679-BA14-4356C5163E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5001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agraphs">
    <p:bg>
      <p:bgPr>
        <a:solidFill>
          <a:srgbClr val="24D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CE9799C9-B5B7-4DFD-8F2A-A07DBBE830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3905" y="1377034"/>
            <a:ext cx="3672000" cy="2850657"/>
          </a:xfrm>
        </p:spPr>
        <p:txBody>
          <a:bodyPr anchor="t">
            <a:normAutofit/>
          </a:bodyPr>
          <a:lstStyle>
            <a:lvl1pPr marL="0" indent="0" algn="l" defTabSz="457189" rtl="0" eaLnBrk="1" latinLnBrk="0" hangingPunct="1">
              <a:buNone/>
              <a:defRPr lang="en-US" sz="12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7" y="4767264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599" y="1385738"/>
            <a:ext cx="3672000" cy="2850657"/>
          </a:xfrm>
        </p:spPr>
        <p:txBody>
          <a:bodyPr anchor="t">
            <a:normAutofit/>
          </a:bodyPr>
          <a:lstStyle>
            <a:lvl1pPr marL="0" indent="0" algn="ctr" defTabSz="457189" rtl="0" eaLnBrk="1" latinLnBrk="0" hangingPunct="1">
              <a:buNone/>
              <a:defRPr lang="en-US" sz="180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189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189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201643-CB67-4635-A5AF-94CFCDDF3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234762-83A4-4011-AF32-8D8AD5A6F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9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3EC452-6AE2-41C7-8AF9-EE898E68E4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1" y="211774"/>
            <a:ext cx="1344808" cy="36725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EA1804-6EB0-4230-B9DB-436B8EDB0F39}"/>
              </a:ext>
            </a:extLst>
          </p:cNvPr>
          <p:cNvSpPr txBox="1">
            <a:spLocks/>
          </p:cNvSpPr>
          <p:nvPr userDrawn="1"/>
        </p:nvSpPr>
        <p:spPr>
          <a:xfrm>
            <a:off x="8600957" y="4776789"/>
            <a:ext cx="3519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E7B9F2-B4FF-452C-8B6A-FCAF32E52E53}" type="slidenum">
              <a:rPr lang="en-GB" sz="975" smtClean="0"/>
              <a:pPr/>
              <a:t>‹#›</a:t>
            </a:fld>
            <a:endParaRPr lang="en-GB" sz="975" dirty="0"/>
          </a:p>
        </p:txBody>
      </p:sp>
    </p:spTree>
    <p:extLst>
      <p:ext uri="{BB962C8B-B14F-4D97-AF65-F5344CB8AC3E}">
        <p14:creationId xmlns:p14="http://schemas.microsoft.com/office/powerpoint/2010/main" val="422809553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CB0C1F-5A0A-420B-9BB5-FEB1E6AFC8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4F6CBA-1BE7-4CF7-88FD-15660CECE54B}"/>
              </a:ext>
            </a:extLst>
          </p:cNvPr>
          <p:cNvSpPr txBox="1"/>
          <p:nvPr userDrawn="1"/>
        </p:nvSpPr>
        <p:spPr>
          <a:xfrm>
            <a:off x="350984" y="4518228"/>
            <a:ext cx="59721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n-lt"/>
              </a:rPr>
              <a:t>@</a:t>
            </a:r>
            <a:r>
              <a:rPr lang="en-US" sz="1050" dirty="0" err="1">
                <a:solidFill>
                  <a:schemeClr val="bg1"/>
                </a:solidFill>
                <a:latin typeface="+mn-lt"/>
              </a:rPr>
              <a:t>RAEngNews</a:t>
            </a:r>
            <a:r>
              <a:rPr lang="en-US" sz="1050" dirty="0">
                <a:solidFill>
                  <a:schemeClr val="bg1"/>
                </a:solidFill>
                <a:latin typeface="+mn-lt"/>
              </a:rPr>
              <a:t>      |      </a:t>
            </a:r>
            <a:r>
              <a:rPr lang="en-US" sz="1050" dirty="0" err="1">
                <a:solidFill>
                  <a:schemeClr val="bg1"/>
                </a:solidFill>
                <a:latin typeface="+mn-lt"/>
              </a:rPr>
              <a:t>www.raeng.org.uk</a:t>
            </a:r>
            <a:endParaRPr lang="en-US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C49C021-DE09-46A4-92D2-A5BC58C3C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46" y="1891659"/>
            <a:ext cx="6858000" cy="754063"/>
          </a:xfrm>
        </p:spPr>
        <p:txBody>
          <a:bodyPr anchor="b">
            <a:normAutofit/>
          </a:bodyPr>
          <a:lstStyle>
            <a:lvl1pPr marL="0" algn="l" defTabSz="457189" rtl="0" eaLnBrk="1" latinLnBrk="0" hangingPunct="1">
              <a:defRPr lang="en-GB" sz="30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939F3FF-B6FF-4F41-B68C-7375E9B5B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946" y="2683730"/>
            <a:ext cx="6858000" cy="1042110"/>
          </a:xfrm>
        </p:spPr>
        <p:txBody>
          <a:bodyPr>
            <a:normAutofit/>
          </a:bodyPr>
          <a:lstStyle>
            <a:lvl1pPr marL="0" indent="0" algn="l" defTabSz="457189" rtl="0" eaLnBrk="1" latinLnBrk="0" hangingPunct="1">
              <a:buNone/>
              <a:defRPr lang="en-GB" sz="21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C21DE34-8C0D-4055-A7C4-39873BFDC6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7" y="301103"/>
            <a:ext cx="2169870" cy="5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42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0BD9B5-734A-4862-9F3F-E50C6E3E0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FDFFBA-0239-4FF2-8C38-271D0F8B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025" y="758257"/>
            <a:ext cx="3291642" cy="683027"/>
          </a:xfrm>
        </p:spPr>
        <p:txBody>
          <a:bodyPr anchor="b"/>
          <a:lstStyle>
            <a:lvl1pPr>
              <a:defRPr lang="en-US" sz="2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532BE-C494-4453-862C-729E5C58A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946" y="1120148"/>
            <a:ext cx="4186711" cy="344410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Montserrat" panose="00000500000000000000" pitchFamily="2" charset="0"/>
              </a:defRPr>
            </a:lvl1pPr>
            <a:lvl2pPr marL="177800" indent="0">
              <a:buNone/>
              <a:defRPr sz="1100">
                <a:latin typeface="Montserrat" panose="00000500000000000000" pitchFamily="2" charset="0"/>
              </a:defRPr>
            </a:lvl2pPr>
            <a:lvl3pPr marL="358775" indent="0">
              <a:buNone/>
              <a:defRPr sz="1050">
                <a:latin typeface="Montserrat" panose="00000500000000000000" pitchFamily="2" charset="0"/>
              </a:defRPr>
            </a:lvl3pPr>
            <a:lvl4pPr marL="536575" indent="0">
              <a:buNone/>
              <a:defRPr sz="1000">
                <a:latin typeface="Montserrat" panose="00000500000000000000" pitchFamily="2" charset="0"/>
              </a:defRPr>
            </a:lvl4pPr>
            <a:lvl5pPr marL="719138" indent="0">
              <a:buNone/>
              <a:defRPr sz="1000"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1C6F8-3213-459F-BF2E-9BF17EF43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9095" y="1612945"/>
            <a:ext cx="3867150" cy="2951306"/>
          </a:xfrm>
        </p:spPr>
        <p:txBody>
          <a:bodyPr>
            <a:normAutofit/>
          </a:bodyPr>
          <a:lstStyle>
            <a:lvl1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2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1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05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US" sz="10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indent="0" algn="l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  <a:defRPr lang="en-GB" sz="1000" kern="1200" dirty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56EB19-B1AD-4D36-8312-E9AB30983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B9CD23-11E8-4D33-B794-E09C5DD3C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4D3A6-E400-4752-B4A3-7896801A09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07886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29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440240-B41D-4291-837E-DC24249FD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C49C021-DE09-46A4-92D2-A5BC58C3CD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46" y="1891658"/>
            <a:ext cx="6858000" cy="754063"/>
          </a:xfrm>
        </p:spPr>
        <p:txBody>
          <a:bodyPr anchor="b">
            <a:normAutofit/>
          </a:bodyPr>
          <a:lstStyle>
            <a:lvl1pPr marL="0" algn="l" defTabSz="457200" rtl="0" eaLnBrk="1" latinLnBrk="0" hangingPunct="1">
              <a:defRPr lang="en-GB" sz="3000" b="1" kern="12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Section title</a:t>
            </a:r>
            <a:endParaRPr lang="en-GB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939F3FF-B6FF-4F41-B68C-7375E9B5B2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46" y="2683730"/>
            <a:ext cx="6858000" cy="104211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GB" sz="21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  <a:endParaRPr lang="en-GB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DBEC5A-DA66-4246-A051-0A4E9C4A4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1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96AFBC-8E86-424B-932C-6DA6E672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458"/>
          <a:stretch/>
        </p:blipFill>
        <p:spPr>
          <a:xfrm>
            <a:off x="0" y="0"/>
            <a:ext cx="9144000" cy="4708478"/>
          </a:xfrm>
          <a:prstGeom prst="rect">
            <a:avLst/>
          </a:prstGeom>
        </p:spPr>
      </p:pic>
      <p:sp>
        <p:nvSpPr>
          <p:cNvPr id="26" name="Heptagon 25">
            <a:extLst>
              <a:ext uri="{FF2B5EF4-FFF2-40B4-BE49-F238E27FC236}">
                <a16:creationId xmlns:a16="http://schemas.microsoft.com/office/drawing/2014/main" id="{1F10F3B4-2FFF-4AE1-AF3B-74A98D7821AC}"/>
              </a:ext>
            </a:extLst>
          </p:cNvPr>
          <p:cNvSpPr>
            <a:spLocks noChangeAspect="1"/>
          </p:cNvSpPr>
          <p:nvPr userDrawn="1"/>
        </p:nvSpPr>
        <p:spPr>
          <a:xfrm>
            <a:off x="2474296" y="395146"/>
            <a:ext cx="4175743" cy="397771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081921-4A08-45BD-BA7C-94D70BC0CC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6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5" y="1193974"/>
            <a:ext cx="3111500" cy="2584450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B9702D-4953-4B80-9EBA-EE17CDE753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995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3081921-4A08-45BD-BA7C-94D70BC0C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6"/>
            <a:ext cx="9144000" cy="5143500"/>
          </a:xfrm>
          <a:prstGeom prst="rect">
            <a:avLst/>
          </a:prstGeom>
        </p:spPr>
      </p:pic>
      <p:sp>
        <p:nvSpPr>
          <p:cNvPr id="7" name="Heptagon 6">
            <a:extLst>
              <a:ext uri="{FF2B5EF4-FFF2-40B4-BE49-F238E27FC236}">
                <a16:creationId xmlns:a16="http://schemas.microsoft.com/office/drawing/2014/main" id="{9A2B6DE9-142A-4EEA-AC4B-1B772CEDAA35}"/>
              </a:ext>
            </a:extLst>
          </p:cNvPr>
          <p:cNvSpPr>
            <a:spLocks noChangeAspect="1"/>
          </p:cNvSpPr>
          <p:nvPr userDrawn="1"/>
        </p:nvSpPr>
        <p:spPr>
          <a:xfrm>
            <a:off x="2474296" y="395146"/>
            <a:ext cx="4175743" cy="397771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5" y="838861"/>
            <a:ext cx="3111500" cy="3300540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828E59-2FE6-42BE-9ED8-5D547E7203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570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8FAAA3-1453-4AB3-8254-054008638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Heptagon 9">
            <a:extLst>
              <a:ext uri="{FF2B5EF4-FFF2-40B4-BE49-F238E27FC236}">
                <a16:creationId xmlns:a16="http://schemas.microsoft.com/office/drawing/2014/main" id="{6B069CC0-E995-4D63-8D85-379842CFA103}"/>
              </a:ext>
            </a:extLst>
          </p:cNvPr>
          <p:cNvSpPr>
            <a:spLocks noChangeAspect="1"/>
          </p:cNvSpPr>
          <p:nvPr userDrawn="1"/>
        </p:nvSpPr>
        <p:spPr>
          <a:xfrm>
            <a:off x="2474296" y="395146"/>
            <a:ext cx="4175743" cy="3977718"/>
          </a:xfrm>
          <a:prstGeom prst="hept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2E49-9BF3-4FBB-93E8-78B0A045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32" y="4790008"/>
            <a:ext cx="3086100" cy="274637"/>
          </a:xfrm>
          <a:prstGeom prst="rect">
            <a:avLst/>
          </a:prstGeom>
        </p:spPr>
        <p:txBody>
          <a:bodyPr/>
          <a:lstStyle>
            <a:lvl1pPr algn="l">
              <a:defRPr lang="en-GB" sz="900" b="1" kern="120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18BA-7EBD-4A83-BE21-AECC4FE6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1906" y="4767263"/>
            <a:ext cx="351975" cy="274637"/>
          </a:xfrm>
          <a:prstGeom prst="rect">
            <a:avLst/>
          </a:prstGeom>
        </p:spPr>
        <p:txBody>
          <a:bodyPr/>
          <a:lstStyle>
            <a:lvl1pPr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ABB7A1-B242-4DCC-AA51-212C72782A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155" y="1072324"/>
            <a:ext cx="3111500" cy="2584450"/>
          </a:xfr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0" indent="0" algn="ctr" defTabSz="457200" rtl="0" eaLnBrk="1" latinLnBrk="0" hangingPunct="1">
              <a:buNone/>
              <a:defRPr lang="en-US" sz="1650" b="1" kern="1200" dirty="0" smtClean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0" indent="0" algn="ctr" defTabSz="457200" rtl="0" eaLnBrk="1" latinLnBrk="0" hangingPunct="1">
              <a:buNone/>
              <a:defRPr lang="en-GB" sz="1650" b="1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quote or key text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7437C4-552F-4EBB-AF41-9D48716862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0" y="211774"/>
            <a:ext cx="1344808" cy="3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987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880C1-ED48-4B37-8F82-2AA6AF9F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32" y="576049"/>
            <a:ext cx="7886700" cy="8776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4BAFC-46B9-4BD9-A9F3-3B70F7970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217" y="1793795"/>
            <a:ext cx="7886700" cy="277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03020-953B-4AC5-81BA-C5B642C4E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8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BF40-490B-4EDA-A686-60B490736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59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86" r:id="rId3"/>
    <p:sldLayoutId id="2147483688" r:id="rId4"/>
    <p:sldLayoutId id="2147483703" r:id="rId5"/>
    <p:sldLayoutId id="2147483698" r:id="rId6"/>
    <p:sldLayoutId id="2147483699" r:id="rId7"/>
    <p:sldLayoutId id="2147483700" r:id="rId8"/>
    <p:sldLayoutId id="2147483706" r:id="rId9"/>
    <p:sldLayoutId id="2147483707" r:id="rId10"/>
    <p:sldLayoutId id="2147483708" r:id="rId11"/>
    <p:sldLayoutId id="2147483704" r:id="rId12"/>
    <p:sldLayoutId id="2147483709" r:id="rId13"/>
    <p:sldLayoutId id="2147483701" r:id="rId14"/>
    <p:sldLayoutId id="2147483714" r:id="rId15"/>
    <p:sldLayoutId id="2147483705" r:id="rId16"/>
    <p:sldLayoutId id="2147483711" r:id="rId17"/>
    <p:sldLayoutId id="2147483702" r:id="rId18"/>
    <p:sldLayoutId id="2147483713" r:id="rId19"/>
    <p:sldLayoutId id="2147483712" r:id="rId20"/>
    <p:sldLayoutId id="214748369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000" b="1" kern="1200" dirty="0">
          <a:solidFill>
            <a:schemeClr val="accent3"/>
          </a:solidFill>
          <a:latin typeface="Montserrat Medium" panose="00000600000000000000" pitchFamily="2" charset="0"/>
          <a:ea typeface="+mn-ea"/>
          <a:cs typeface="+mn-cs"/>
        </a:defRPr>
      </a:lvl1pPr>
    </p:titleStyle>
    <p:bodyStyle>
      <a:lvl1pPr marL="171450" indent="-171450" algn="l" defTabSz="4572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358775" indent="-180975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536575" indent="-1778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719138" indent="-182563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896938" indent="-1778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3" userDrawn="1">
          <p15:clr>
            <a:srgbClr val="F26B43"/>
          </p15:clr>
        </p15:guide>
        <p15:guide id="2" pos="249" userDrawn="1">
          <p15:clr>
            <a:srgbClr val="F26B43"/>
          </p15:clr>
        </p15:guide>
        <p15:guide id="3" orient="horz" pos="16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880C1-ED48-4B37-8F82-2AA6AF9F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32" y="576050"/>
            <a:ext cx="7886700" cy="8776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4BAFC-46B9-4BD9-A9F3-3B70F7970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217" y="1793795"/>
            <a:ext cx="7886700" cy="277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03020-953B-4AC5-81BA-C5B642C4E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739" y="479000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b="1" kern="1200" dirty="0">
                <a:solidFill>
                  <a:schemeClr val="accent3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BF40-490B-4EDA-A686-60B490736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76481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975" kern="1200" smtClean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fld id="{93E7B9F2-B4FF-452C-8B6A-FCAF32E52E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21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lang="en-US" sz="2000" b="1" kern="1200" dirty="0">
          <a:solidFill>
            <a:schemeClr val="accent3"/>
          </a:solidFill>
          <a:latin typeface="Montserrat Medium" panose="00000600000000000000" pitchFamily="2" charset="0"/>
          <a:ea typeface="+mn-ea"/>
          <a:cs typeface="+mn-cs"/>
        </a:defRPr>
      </a:lvl1pPr>
    </p:titleStyle>
    <p:bodyStyle>
      <a:lvl1pPr marL="171446" indent="-171446" algn="l" defTabSz="457189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358766" indent="-180971" algn="l" defTabSz="914378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536561" indent="-177796" algn="l" defTabSz="914378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719120" indent="-182558" algn="l" defTabSz="914378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896915" indent="-177796" algn="l" defTabSz="914378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3">
          <p15:clr>
            <a:srgbClr val="F26B43"/>
          </p15:clr>
        </p15:guide>
        <p15:guide id="2" pos="249">
          <p15:clr>
            <a:srgbClr val="F26B43"/>
          </p15:clr>
        </p15:guide>
        <p15:guide id="3" orient="horz" pos="16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Theofanis.Lampousis@raeng.org.uk" TargetMode="External"/><Relationship Id="rId2" Type="http://schemas.openxmlformats.org/officeDocument/2006/relationships/hyperlink" Target="mailto:Stylli.Charalampous@raeng.org.uk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mailto:Lynda.Mann@Raeng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8EEC92F-B137-43D1-9C61-64CB7FDE3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46" y="1704545"/>
            <a:ext cx="6858000" cy="154315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3"/>
                </a:solidFill>
              </a:rPr>
              <a:t>Further Educatio</a:t>
            </a:r>
            <a:r>
              <a:rPr lang="en-US" sz="2400" dirty="0"/>
              <a:t>n support programme</a:t>
            </a:r>
            <a:br>
              <a:rPr lang="en-US" sz="2400" dirty="0"/>
            </a:br>
            <a:r>
              <a:rPr lang="en-US" sz="2400" dirty="0">
                <a:solidFill>
                  <a:schemeClr val="bg1"/>
                </a:solidFill>
              </a:rPr>
              <a:t>NFEC, November 2021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56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0E6E4-3A19-46DC-BC45-36B606C6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Existing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BB4AB-0AF4-4CEE-A5F0-8C3509B66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50" y="1591160"/>
            <a:ext cx="2960990" cy="2770790"/>
          </a:xfrm>
        </p:spPr>
        <p:txBody>
          <a:bodyPr lIns="108000">
            <a:normAutofit/>
          </a:bodyPr>
          <a:lstStyle/>
          <a:p>
            <a:pPr marL="0" indent="0">
              <a:buNone/>
            </a:pPr>
            <a:r>
              <a:rPr lang="en-GB" dirty="0"/>
              <a:t>Series of contextualised, interactive engineering resources for L3 technical courses.</a:t>
            </a:r>
          </a:p>
          <a:p>
            <a:pPr marL="0" indent="0">
              <a:buNone/>
            </a:pPr>
            <a:r>
              <a:rPr lang="en-GB" dirty="0"/>
              <a:t>Range of topics around mechanical and electrical concepts</a:t>
            </a:r>
          </a:p>
          <a:p>
            <a:pPr marL="0" indent="0">
              <a:buNone/>
            </a:pPr>
            <a:r>
              <a:rPr lang="en-GB" b="1" dirty="0"/>
              <a:t>STEMResources.raeng.org.uk/resources/post-16/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82BF4-CB89-4121-B138-DC92DC68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Education Programmes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BC085-C4AD-49F7-BF21-BA6FE9AB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281A3A-499D-42E5-8A7C-6B1434F5B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1" t="13037" r="8371" b="46930"/>
          <a:stretch/>
        </p:blipFill>
        <p:spPr>
          <a:xfrm>
            <a:off x="3541550" y="1116870"/>
            <a:ext cx="5533813" cy="1486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387838-ADF7-4A8F-B049-2C40DB80F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6" t="13564" r="8815" b="46272"/>
          <a:stretch/>
        </p:blipFill>
        <p:spPr>
          <a:xfrm>
            <a:off x="3541550" y="2727961"/>
            <a:ext cx="5472096" cy="14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8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0E6E4-3A19-46DC-BC45-36B606C6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Level 3 engineering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BB4AB-0AF4-4CEE-A5F0-8C3509B66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92" y="1615217"/>
            <a:ext cx="5045781" cy="2770790"/>
          </a:xfrm>
        </p:spPr>
        <p:txBody>
          <a:bodyPr lIns="108000">
            <a:normAutofit lnSpcReduction="10000"/>
          </a:bodyPr>
          <a:lstStyle/>
          <a:p>
            <a:r>
              <a:rPr lang="en-GB" dirty="0"/>
              <a:t>The Academy is developing a new suite of </a:t>
            </a:r>
            <a:br>
              <a:rPr lang="en-GB" dirty="0"/>
            </a:br>
            <a:r>
              <a:rPr lang="en-GB" u="sng" dirty="0"/>
              <a:t>Free-to-use </a:t>
            </a:r>
            <a:r>
              <a:rPr lang="en-GB" dirty="0"/>
              <a:t>resources to support students and practitioners with teaching and learning</a:t>
            </a:r>
          </a:p>
          <a:p>
            <a:r>
              <a:rPr lang="en-GB" dirty="0"/>
              <a:t>The resources will include short videos, interactive simulations, teaching materials, embedded careers  information, etc.</a:t>
            </a:r>
          </a:p>
          <a:p>
            <a:r>
              <a:rPr lang="en-GB" dirty="0"/>
              <a:t>The content will be independent of specific qualifications – so can be used for existing technical quals and new T levels</a:t>
            </a:r>
          </a:p>
          <a:p>
            <a:r>
              <a:rPr lang="en-GB" dirty="0"/>
              <a:t>Current support areas will include: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82BF4-CB89-4121-B138-DC92DC68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Education Programmes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BC085-C4AD-49F7-BF21-BA6FE9AB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9EF55-B787-4BC1-90AE-4D1F601C3911}"/>
              </a:ext>
            </a:extLst>
          </p:cNvPr>
          <p:cNvSpPr txBox="1"/>
          <p:nvPr/>
        </p:nvSpPr>
        <p:spPr>
          <a:xfrm>
            <a:off x="5725104" y="1299020"/>
            <a:ext cx="3310522" cy="3174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/>
              <a:t>CNC Machining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Engineering Materials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Battery technologies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Microcontroller systems / PLCs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Advanced /emerging technologies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	AR / VR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	AI, Cybersecurity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	Cyber-Physical systems, IoT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Robotics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Electrical machines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Renewable energy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Sustainability </a:t>
            </a:r>
          </a:p>
        </p:txBody>
      </p:sp>
    </p:spTree>
    <p:extLst>
      <p:ext uri="{BB962C8B-B14F-4D97-AF65-F5344CB8AC3E}">
        <p14:creationId xmlns:p14="http://schemas.microsoft.com/office/powerpoint/2010/main" val="3576972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0E6E4-3A19-46DC-BC45-36B606C6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Enterprise support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BB4AB-0AF4-4CEE-A5F0-8C3509B66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19" y="1839310"/>
            <a:ext cx="4409088" cy="2770790"/>
          </a:xfrm>
        </p:spPr>
        <p:txBody>
          <a:bodyPr lIns="108000">
            <a:normAutofit/>
          </a:bodyPr>
          <a:lstStyle/>
          <a:p>
            <a:pPr marL="0" indent="0">
              <a:buNone/>
            </a:pPr>
            <a:r>
              <a:rPr lang="en-GB" dirty="0"/>
              <a:t>The Academy’s Enterprise Hub supports start up’s and SMEs to grow their business</a:t>
            </a:r>
          </a:p>
          <a:p>
            <a:pPr marL="0" indent="0">
              <a:buNone/>
            </a:pPr>
            <a:r>
              <a:rPr lang="en-GB" dirty="0"/>
              <a:t>As part of a new programme to support technicians in start up’s and SMEs, we are developing new innovation and enterprise resources for FE colleges</a:t>
            </a:r>
          </a:p>
          <a:p>
            <a:pPr marL="0" indent="0">
              <a:buNone/>
            </a:pPr>
            <a:r>
              <a:rPr lang="en-GB" dirty="0"/>
              <a:t>Resources can be embedded in business modules, finance and engineering design</a:t>
            </a:r>
          </a:p>
          <a:p>
            <a:pPr marL="0" indent="0">
              <a:buNone/>
            </a:pPr>
            <a:r>
              <a:rPr lang="en-GB" dirty="0"/>
              <a:t>Topics will include: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82BF4-CB89-4121-B138-DC92DC68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Education Programmes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BC085-C4AD-49F7-BF21-BA6FE9AB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82D29A-7332-4367-8481-78E9A2F46DA1}"/>
              </a:ext>
            </a:extLst>
          </p:cNvPr>
          <p:cNvSpPr txBox="1"/>
          <p:nvPr/>
        </p:nvSpPr>
        <p:spPr>
          <a:xfrm>
            <a:off x="5725104" y="1299020"/>
            <a:ext cx="3332964" cy="23988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/>
              <a:t>Engineering design </a:t>
            </a:r>
            <a:br>
              <a:rPr lang="en-GB" sz="1400" dirty="0"/>
            </a:br>
            <a:r>
              <a:rPr lang="en-GB" sz="1400" dirty="0"/>
              <a:t>	- design for manufacture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	- design for circular economy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Specifying problems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Generating ideas / Innovation 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Capturing value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Working in start ups / SMEs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Growing and scaling a business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Intellectual property and copyright</a:t>
            </a:r>
          </a:p>
        </p:txBody>
      </p:sp>
    </p:spTree>
    <p:extLst>
      <p:ext uri="{BB962C8B-B14F-4D97-AF65-F5344CB8AC3E}">
        <p14:creationId xmlns:p14="http://schemas.microsoft.com/office/powerpoint/2010/main" val="154812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0E6E4-3A19-46DC-BC45-36B606C6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Industry Placements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BB4AB-0AF4-4CEE-A5F0-8C3509B66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19" y="1839310"/>
            <a:ext cx="7886700" cy="2770790"/>
          </a:xfrm>
        </p:spPr>
        <p:txBody>
          <a:bodyPr lIns="108000">
            <a:normAutofit fontScale="92500" lnSpcReduction="10000"/>
          </a:bodyPr>
          <a:lstStyle/>
          <a:p>
            <a:r>
              <a:rPr lang="en-GB" dirty="0"/>
              <a:t>To support the new T level industry placements, the Academy is developing a suite of ‘off the shelf’ engineering projects and frameworks for engineering businesses to provide to students</a:t>
            </a:r>
          </a:p>
          <a:p>
            <a:r>
              <a:rPr lang="en-GB" dirty="0"/>
              <a:t>Projects will cover a range of sectors: automotive, aerospace, rail, energy, manufacturing</a:t>
            </a:r>
          </a:p>
          <a:p>
            <a:r>
              <a:rPr lang="en-GB" dirty="0"/>
              <a:t>The framework will be flexible to enable businesses to put their own projects into the placement work</a:t>
            </a:r>
          </a:p>
          <a:p>
            <a:r>
              <a:rPr lang="en-GB" dirty="0"/>
              <a:t>The framework will also be designed to be flexible around different placement approaches (day release, week placements, end of course placements)</a:t>
            </a:r>
          </a:p>
          <a:p>
            <a:r>
              <a:rPr lang="en-GB" dirty="0"/>
              <a:t>The frameworks will also support businesses and practitioners to assess student performance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82BF4-CB89-4121-B138-DC92DC68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Education Programmes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BC085-C4AD-49F7-BF21-BA6FE9AB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224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0E6E4-3A19-46DC-BC45-36B606C6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help!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BB4AB-0AF4-4CEE-A5F0-8C3509B66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19" y="1839310"/>
            <a:ext cx="7886700" cy="2770790"/>
          </a:xfrm>
        </p:spPr>
        <p:txBody>
          <a:bodyPr lIns="108000">
            <a:normAutofit/>
          </a:bodyPr>
          <a:lstStyle/>
          <a:p>
            <a:r>
              <a:rPr lang="en-GB" dirty="0"/>
              <a:t>To maximise the use and effectiveness of these resources, we need to hear from you. </a:t>
            </a:r>
          </a:p>
          <a:p>
            <a:r>
              <a:rPr lang="en-GB" dirty="0"/>
              <a:t>We will establish steering groups for resource development and placement projects</a:t>
            </a:r>
          </a:p>
          <a:p>
            <a:r>
              <a:rPr lang="en-GB" dirty="0"/>
              <a:t>All support is welcome! 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82BF4-CB89-4121-B138-DC92DC68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Education Programmes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BC085-C4AD-49F7-BF21-BA6FE9AB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70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0E6E4-3A19-46DC-BC45-36B606C6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BB4AB-0AF4-4CEE-A5F0-8C3509B66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19" y="1839310"/>
            <a:ext cx="7886700" cy="2770790"/>
          </a:xfrm>
        </p:spPr>
        <p:txBody>
          <a:bodyPr lIns="108000">
            <a:normAutofit/>
          </a:bodyPr>
          <a:lstStyle/>
          <a:p>
            <a:pPr marL="0" indent="0">
              <a:buNone/>
            </a:pPr>
            <a:r>
              <a:rPr lang="en-GB" b="1" u="sng" dirty="0">
                <a:hlinkClick r:id="rId2"/>
              </a:rPr>
              <a:t>Education@raeng.org.uk</a:t>
            </a:r>
          </a:p>
          <a:p>
            <a:pPr marL="0" indent="0">
              <a:buNone/>
            </a:pPr>
            <a:endParaRPr lang="en-GB" b="1" u="sng" dirty="0">
              <a:hlinkClick r:id="rId2"/>
            </a:endParaRPr>
          </a:p>
          <a:p>
            <a:pPr marL="0" indent="0">
              <a:buNone/>
            </a:pPr>
            <a:r>
              <a:rPr lang="en-GB" b="1" dirty="0">
                <a:hlinkClick r:id="rId2"/>
              </a:rPr>
              <a:t>Stylli.Charalampous@raeng.org.uk</a:t>
            </a:r>
            <a:endParaRPr lang="en-GB" b="1" dirty="0"/>
          </a:p>
          <a:p>
            <a:pPr marL="0" indent="0">
              <a:buNone/>
            </a:pPr>
            <a:r>
              <a:rPr lang="fr-FR" b="1" dirty="0">
                <a:hlinkClick r:id="rId3"/>
              </a:rPr>
              <a:t>Theofanis.Lampousis@raeng.org.uk</a:t>
            </a:r>
            <a:endParaRPr lang="fr-FR" b="1" dirty="0"/>
          </a:p>
          <a:p>
            <a:pPr marL="0" indent="0">
              <a:buNone/>
            </a:pPr>
            <a:r>
              <a:rPr lang="fr-FR" b="1" dirty="0">
                <a:hlinkClick r:id="rId4"/>
              </a:rPr>
              <a:t>Lynda.Mann@Raeng.org.uk</a:t>
            </a:r>
            <a:endParaRPr lang="fr-FR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82BF4-CB89-4121-B138-DC92DC68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Education Programmes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BC085-C4AD-49F7-BF21-BA6FE9AB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B9F2-B4FF-452C-8B6A-FCAF32E52E53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7969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RAEngineering">
      <a:dk1>
        <a:srgbClr val="000000"/>
      </a:dk1>
      <a:lt1>
        <a:sysClr val="window" lastClr="FFFFFF"/>
      </a:lt1>
      <a:dk2>
        <a:srgbClr val="21176B"/>
      </a:dk2>
      <a:lt2>
        <a:srgbClr val="E7E6E6"/>
      </a:lt2>
      <a:accent1>
        <a:srgbClr val="21176B"/>
      </a:accent1>
      <a:accent2>
        <a:srgbClr val="24D6D1"/>
      </a:accent2>
      <a:accent3>
        <a:srgbClr val="F73600"/>
      </a:accent3>
      <a:accent4>
        <a:srgbClr val="FFD600"/>
      </a:accent4>
      <a:accent5>
        <a:srgbClr val="D91C5C"/>
      </a:accent5>
      <a:accent6>
        <a:srgbClr val="3DB876"/>
      </a:accent6>
      <a:hlink>
        <a:srgbClr val="21176B"/>
      </a:hlink>
      <a:folHlink>
        <a:srgbClr val="D91C5C"/>
      </a:folHlink>
    </a:clrScheme>
    <a:fontScheme name="Montserrat">
      <a:majorFont>
        <a:latin typeface="Montserrat Medium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d Prog Slides for ESC - Oct 20" id="{0618FAB4-70AA-4F26-877A-2A5A87BC6280}" vid="{7F3CAE18-9CBA-4031-AF69-4095B173B28A}"/>
    </a:ext>
  </a:extLst>
</a:theme>
</file>

<file path=ppt/theme/theme2.xml><?xml version="1.0" encoding="utf-8"?>
<a:theme xmlns:a="http://schemas.openxmlformats.org/drawingml/2006/main" name="1_Custom Design">
  <a:themeElements>
    <a:clrScheme name="RAEngineering">
      <a:dk1>
        <a:srgbClr val="000000"/>
      </a:dk1>
      <a:lt1>
        <a:sysClr val="window" lastClr="FFFFFF"/>
      </a:lt1>
      <a:dk2>
        <a:srgbClr val="21176B"/>
      </a:dk2>
      <a:lt2>
        <a:srgbClr val="E7E6E6"/>
      </a:lt2>
      <a:accent1>
        <a:srgbClr val="21176B"/>
      </a:accent1>
      <a:accent2>
        <a:srgbClr val="24D6D1"/>
      </a:accent2>
      <a:accent3>
        <a:srgbClr val="F73600"/>
      </a:accent3>
      <a:accent4>
        <a:srgbClr val="FFD600"/>
      </a:accent4>
      <a:accent5>
        <a:srgbClr val="D91C5C"/>
      </a:accent5>
      <a:accent6>
        <a:srgbClr val="3DB876"/>
      </a:accent6>
      <a:hlink>
        <a:srgbClr val="21176B"/>
      </a:hlink>
      <a:folHlink>
        <a:srgbClr val="D91C5C"/>
      </a:folHlink>
    </a:clrScheme>
    <a:fontScheme name="Montserrat">
      <a:majorFont>
        <a:latin typeface="Montserrat Medium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d Prog Slides for ESC - Oct 20" id="{0618FAB4-70AA-4F26-877A-2A5A87BC6280}" vid="{A9877D66-6ED1-4A86-B897-CE8873C240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28bc1e7-8bbe-4faf-85a3-97061052998c" xsi:nil="true"/>
    <TaxCatchAll xmlns="465aeebd-d852-402b-82d1-cebfb7f0dd03">
      <Value>20</Value>
      <Value>250</Value>
      <Value>24</Value>
      <Value>7</Value>
    </TaxCatchAll>
    <h960e037f2314ee8995079c650e7947d xmlns="465aeebd-d852-402b-82d1-cebfb7f0dd0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83d8edc5-b3de-42f4-8eba-5e05ca1b783f</TermId>
        </TermInfo>
      </Terms>
    </h960e037f2314ee8995079c650e7947d>
    <hd4d9979e0c0483c91f06f8c523dd8d5 xmlns="465aeebd-d852-402b-82d1-cebfb7f0dd03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COMMUNICATIONS AND ENGAGEMENT</TermName>
          <TermId xmlns="http://schemas.microsoft.com/office/infopath/2007/PartnerControls">e1866d85-0357-4239-a041-2479876b5362</TermId>
        </TermInfo>
      </Terms>
    </hd4d9979e0c0483c91f06f8c523dd8d5>
    <h2606b01e22642429e7c35f6bea5d6ee xmlns="465aeebd-d852-402b-82d1-cebfb7f0dd03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General Guidance</TermName>
          <TermId xmlns="http://schemas.microsoft.com/office/infopath/2007/PartnerControls">c6d83ea5-ebb6-46df-bfda-edc135e378c0</TermId>
        </TermInfo>
      </Terms>
    </h2606b01e22642429e7c35f6bea5d6ee>
    <e19f0530500941c3911fa026e4d9bc3f xmlns="465aeebd-d852-402b-82d1-cebfb7f0dd0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Academy staff</TermName>
          <TermId xmlns="http://schemas.microsoft.com/office/infopath/2007/PartnerControls">3913a236-9688-4183-aca5-ba6c389fdc44</TermId>
        </TermInfo>
      </Terms>
    </e19f0530500941c3911fa026e4d9bc3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FA561128C20D4DA390A189009C3DA8" ma:contentTypeVersion="16" ma:contentTypeDescription="Create a new document." ma:contentTypeScope="" ma:versionID="d041afbae5dd3bb91c2a585dd56e50ea">
  <xsd:schema xmlns:xsd="http://www.w3.org/2001/XMLSchema" xmlns:xs="http://www.w3.org/2001/XMLSchema" xmlns:p="http://schemas.microsoft.com/office/2006/metadata/properties" xmlns:ns2="465aeebd-d852-402b-82d1-cebfb7f0dd03" xmlns:ns3="828bc1e7-8bbe-4faf-85a3-97061052998c" targetNamespace="http://schemas.microsoft.com/office/2006/metadata/properties" ma:root="true" ma:fieldsID="e54b7233117fce5aab2b2c50c926e213" ns2:_="" ns3:_="">
    <xsd:import namespace="465aeebd-d852-402b-82d1-cebfb7f0dd03"/>
    <xsd:import namespace="828bc1e7-8bbe-4faf-85a3-97061052998c"/>
    <xsd:element name="properties">
      <xsd:complexType>
        <xsd:sequence>
          <xsd:element name="documentManagement">
            <xsd:complexType>
              <xsd:all>
                <xsd:element ref="ns2:h960e037f2314ee8995079c650e7947d" minOccurs="0"/>
                <xsd:element ref="ns2:TaxCatchAll" minOccurs="0"/>
                <xsd:element ref="ns2:TaxCatchAllLabel" minOccurs="0"/>
                <xsd:element ref="ns2:hd4d9979e0c0483c91f06f8c523dd8d5" minOccurs="0"/>
                <xsd:element ref="ns2:h2606b01e22642429e7c35f6bea5d6ee" minOccurs="0"/>
                <xsd:element ref="ns2:e19f0530500941c3911fa026e4d9bc3f" minOccurs="0"/>
                <xsd:element ref="ns3:Description0" minOccurs="0"/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aeebd-d852-402b-82d1-cebfb7f0dd03" elementFormDefault="qualified">
    <xsd:import namespace="http://schemas.microsoft.com/office/2006/documentManagement/types"/>
    <xsd:import namespace="http://schemas.microsoft.com/office/infopath/2007/PartnerControls"/>
    <xsd:element name="h960e037f2314ee8995079c650e7947d" ma:index="8" ma:taxonomy="true" ma:internalName="h960e037f2314ee8995079c650e7947d" ma:taxonomyFieldName="Type_x0020_of_x0020_Document" ma:displayName="Document Type" ma:readOnly="false" ma:default="" ma:fieldId="{1960e037-f231-4ee8-9950-79c650e7947d}" ma:sspId="dfda258e-6141-476b-a562-def2baa699fe" ma:termSetId="f3aa25b1-08dc-43a3-b28f-1cef694f28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1389c75a-b7cd-4d36-be74-f55ccebbc58a}" ma:internalName="TaxCatchAll" ma:showField="CatchAllData" ma:web="465aeebd-d852-402b-82d1-cebfb7f0dd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1389c75a-b7cd-4d36-be74-f55ccebbc58a}" ma:internalName="TaxCatchAllLabel" ma:readOnly="true" ma:showField="CatchAllDataLabel" ma:web="465aeebd-d852-402b-82d1-cebfb7f0dd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d4d9979e0c0483c91f06f8c523dd8d5" ma:index="12" ma:taxonomy="true" ma:internalName="hd4d9979e0c0483c91f06f8c523dd8d5" ma:taxonomyFieldName="Created_x0020_by_x0020_Department" ma:displayName="Department" ma:readOnly="false" ma:default="" ma:fieldId="{1d4d9979-e0c0-483c-91f0-6f8c523dd8d5}" ma:sspId="dfda258e-6141-476b-a562-def2baa699fe" ma:termSetId="8ed8c9ea-7052-4c1d-a4d7-b9c10bffea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2606b01e22642429e7c35f6bea5d6ee" ma:index="14" ma:taxonomy="true" ma:internalName="h2606b01e22642429e7c35f6bea5d6ee" ma:taxonomyFieldName="Reference_x0020_Subject" ma:displayName="Reference Subject" ma:readOnly="false" ma:default="" ma:fieldId="{12606b01-e226-4242-9e7c-35f6bea5d6ee}" ma:sspId="dfda258e-6141-476b-a562-def2baa699fe" ma:termSetId="0f38afe9-baba-4e4d-aace-cc03bfb037d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19f0530500941c3911fa026e4d9bc3f" ma:index="16" ma:taxonomy="true" ma:internalName="e19f0530500941c3911fa026e4d9bc3f" ma:taxonomyFieldName="Audience1" ma:displayName="Audience" ma:readOnly="false" ma:default="" ma:fieldId="{e19f0530-5009-41c3-911f-a026e4d9bc3f}" ma:sspId="dfda258e-6141-476b-a562-def2baa699fe" ma:termSetId="fa88d6ca-eae2-49af-8565-3f206a02469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bc1e7-8bbe-4faf-85a3-97061052998c" elementFormDefault="qualified">
    <xsd:import namespace="http://schemas.microsoft.com/office/2006/documentManagement/types"/>
    <xsd:import namespace="http://schemas.microsoft.com/office/infopath/2007/PartnerControls"/>
    <xsd:element name="Description0" ma:index="18" nillable="true" ma:displayName="Description" ma:description="Document Description" ma:internalName="Description0">
      <xsd:simpleType>
        <xsd:restriction base="dms:Note">
          <xsd:maxLength value="255"/>
        </xsd:restriction>
      </xsd:simpleType>
    </xsd:element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DC6CE7-98B2-4307-B813-A743BA9B84EE}">
  <ds:schemaRefs>
    <ds:schemaRef ds:uri="http://purl.org/dc/terms/"/>
    <ds:schemaRef ds:uri="465aeebd-d852-402b-82d1-cebfb7f0dd03"/>
    <ds:schemaRef ds:uri="http://schemas.microsoft.com/office/2006/documentManagement/types"/>
    <ds:schemaRef ds:uri="828bc1e7-8bbe-4faf-85a3-97061052998c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25AB882-6CB3-40ED-A320-10AFC41D3D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5aeebd-d852-402b-82d1-cebfb7f0dd03"/>
    <ds:schemaRef ds:uri="828bc1e7-8bbe-4faf-85a3-9706105299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704CBC-0C86-4BC3-B361-D5647763EF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 Prog Slides for ESC - Oct 20</Template>
  <TotalTime>569</TotalTime>
  <Words>442</Words>
  <Application>Microsoft Office PowerPoint</Application>
  <PresentationFormat>On-screen Show (16:9)</PresentationFormat>
  <Paragraphs>64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Montserrat Medium</vt:lpstr>
      <vt:lpstr>Montserrat</vt:lpstr>
      <vt:lpstr>Arial</vt:lpstr>
      <vt:lpstr>Custom Design</vt:lpstr>
      <vt:lpstr>1_Custom Design</vt:lpstr>
      <vt:lpstr>Further Education support programme NFEC, November 2021 </vt:lpstr>
      <vt:lpstr>Existing Materials</vt:lpstr>
      <vt:lpstr>New Level 3 engineering resources</vt:lpstr>
      <vt:lpstr>New Enterprise support resources</vt:lpstr>
      <vt:lpstr>Industry Placements support</vt:lpstr>
      <vt:lpstr>Your help! 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Programmes Activity</dc:title>
  <dc:creator>Lynda Mann</dc:creator>
  <cp:lastModifiedBy>Stylli Charalampous</cp:lastModifiedBy>
  <cp:revision>18</cp:revision>
  <dcterms:created xsi:type="dcterms:W3CDTF">2020-10-07T07:00:26Z</dcterms:created>
  <dcterms:modified xsi:type="dcterms:W3CDTF">2021-11-19T12:38:11Z</dcterms:modified>
</cp:coreProperties>
</file>