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xml" ContentType="application/vnd.openxmlformats-officedocument.theme+xml"/>
  <Override PartName="/ppt/slideLayouts/slideLayout1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58" r:id="rId5"/>
    <p:sldMasterId id="2147483831" r:id="rId6"/>
  </p:sldMasterIdLst>
  <p:notesMasterIdLst>
    <p:notesMasterId r:id="rId18"/>
  </p:notesMasterIdLst>
  <p:sldIdLst>
    <p:sldId id="1507" r:id="rId7"/>
    <p:sldId id="1510" r:id="rId8"/>
    <p:sldId id="1526" r:id="rId9"/>
    <p:sldId id="1527" r:id="rId10"/>
    <p:sldId id="787" r:id="rId11"/>
    <p:sldId id="841" r:id="rId12"/>
    <p:sldId id="1529" r:id="rId13"/>
    <p:sldId id="1528" r:id="rId14"/>
    <p:sldId id="1530" r:id="rId15"/>
    <p:sldId id="1518" r:id="rId16"/>
    <p:sldId id="1506" r:id="rId17"/>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Ashman" initials="SA" lastIdx="11" clrIdx="0">
    <p:extLst>
      <p:ext uri="{19B8F6BF-5375-455C-9EA6-DF929625EA0E}">
        <p15:presenceInfo xmlns:p15="http://schemas.microsoft.com/office/powerpoint/2012/main" userId="S::samantha.ashman@cityandguilds.com::744711a6-540a-4d8d-8b8a-9f5fd09b6dcb" providerId="AD"/>
      </p:ext>
    </p:extLst>
  </p:cmAuthor>
  <p:cmAuthor id="2" name="Jennifer Onuzuruike" initials="JO" lastIdx="1" clrIdx="1">
    <p:extLst>
      <p:ext uri="{19B8F6BF-5375-455C-9EA6-DF929625EA0E}">
        <p15:presenceInfo xmlns:p15="http://schemas.microsoft.com/office/powerpoint/2012/main" userId="S::Jennifer.Onuzuruike@cityandguilds.com::219c5dc6-cb59-40c6-b1e4-aa7472458e9c" providerId="AD"/>
      </p:ext>
    </p:extLst>
  </p:cmAuthor>
  <p:cmAuthor id="3" name="Anita Crosland" initials="AC" lastIdx="3" clrIdx="2">
    <p:extLst>
      <p:ext uri="{19B8F6BF-5375-455C-9EA6-DF929625EA0E}">
        <p15:presenceInfo xmlns:p15="http://schemas.microsoft.com/office/powerpoint/2012/main" userId="S::Anita.Crosland@cityandguilds.com::0f3d9ef3-894a-4d6a-ae10-0ccd9ba37143" providerId="AD"/>
      </p:ext>
    </p:extLst>
  </p:cmAuthor>
  <p:cmAuthor id="4" name="Dominic Green" initials="DG" lastIdx="1" clrIdx="3">
    <p:extLst>
      <p:ext uri="{19B8F6BF-5375-455C-9EA6-DF929625EA0E}">
        <p15:presenceInfo xmlns:p15="http://schemas.microsoft.com/office/powerpoint/2012/main" userId="S::dominic.green@cityandguilds.com::37156184-e006-46db-83ef-204449d39d56" providerId="AD"/>
      </p:ext>
    </p:extLst>
  </p:cmAuthor>
  <p:cmAuthor id="5" name="Shamsul Gani" initials="SG" lastIdx="1" clrIdx="4">
    <p:extLst>
      <p:ext uri="{19B8F6BF-5375-455C-9EA6-DF929625EA0E}">
        <p15:presenceInfo xmlns:p15="http://schemas.microsoft.com/office/powerpoint/2012/main" userId="S::shamsul.gani@cityandguilds.com::348e2d6e-bb28-4b80-9994-33d534bfd9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9F"/>
    <a:srgbClr val="F2F2F2"/>
    <a:srgbClr val="FBFBFB"/>
    <a:srgbClr val="00C1F7"/>
    <a:srgbClr val="8D6193"/>
    <a:srgbClr val="5F2167"/>
    <a:srgbClr val="0077C7"/>
    <a:srgbClr val="B0B0B4"/>
    <a:srgbClr val="FF3300"/>
    <a:srgbClr val="FF0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E38E1-E8E1-48D9-9783-240211A51857}" v="3" dt="2021-10-21T14:16:47.993"/>
    <p1510:client id="{F5C65507-A92F-4FD9-AC5F-BEA7ABD0C867}" v="7" dt="2021-10-21T14:10:50.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87309" autoAdjust="0"/>
  </p:normalViewPr>
  <p:slideViewPr>
    <p:cSldViewPr snapToGrid="0">
      <p:cViewPr varScale="1">
        <p:scale>
          <a:sx n="99" d="100"/>
          <a:sy n="99" d="100"/>
        </p:scale>
        <p:origin x="726"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Ashman" userId="744711a6-540a-4d8d-8b8a-9f5fd09b6dcb" providerId="ADAL" clId="{B7BF85BA-387C-432B-8BA0-BAB233433AC9}"/>
    <pc:docChg chg="undo custSel addSld delSld modSld sldOrd delMainMaster">
      <pc:chgData name="Samantha Ashman" userId="744711a6-540a-4d8d-8b8a-9f5fd09b6dcb" providerId="ADAL" clId="{B7BF85BA-387C-432B-8BA0-BAB233433AC9}" dt="2021-10-11T15:18:23.435" v="615" actId="931"/>
      <pc:docMkLst>
        <pc:docMk/>
      </pc:docMkLst>
      <pc:sldChg chg="addSp delSp modSp mod modClrScheme chgLayout">
        <pc:chgData name="Samantha Ashman" userId="744711a6-540a-4d8d-8b8a-9f5fd09b6dcb" providerId="ADAL" clId="{B7BF85BA-387C-432B-8BA0-BAB233433AC9}" dt="2021-10-11T14:40:06.373" v="87" actId="20577"/>
        <pc:sldMkLst>
          <pc:docMk/>
          <pc:sldMk cId="1245746289" sldId="271"/>
        </pc:sldMkLst>
        <pc:spChg chg="mod ord">
          <ac:chgData name="Samantha Ashman" userId="744711a6-540a-4d8d-8b8a-9f5fd09b6dcb" providerId="ADAL" clId="{B7BF85BA-387C-432B-8BA0-BAB233433AC9}" dt="2021-10-11T14:38:53.490" v="60" actId="700"/>
          <ac:spMkLst>
            <pc:docMk/>
            <pc:sldMk cId="1245746289" sldId="271"/>
            <ac:spMk id="2" creationId="{00000000-0000-0000-0000-000000000000}"/>
          </ac:spMkLst>
        </pc:spChg>
        <pc:spChg chg="add del mod ord">
          <ac:chgData name="Samantha Ashman" userId="744711a6-540a-4d8d-8b8a-9f5fd09b6dcb" providerId="ADAL" clId="{B7BF85BA-387C-432B-8BA0-BAB233433AC9}" dt="2021-10-11T14:39:16.523" v="66" actId="478"/>
          <ac:spMkLst>
            <pc:docMk/>
            <pc:sldMk cId="1245746289" sldId="271"/>
            <ac:spMk id="3" creationId="{8603BCAB-A124-450E-8E16-69658BF44445}"/>
          </ac:spMkLst>
        </pc:spChg>
        <pc:spChg chg="mod ord">
          <ac:chgData name="Samantha Ashman" userId="744711a6-540a-4d8d-8b8a-9f5fd09b6dcb" providerId="ADAL" clId="{B7BF85BA-387C-432B-8BA0-BAB233433AC9}" dt="2021-10-11T14:40:06.373" v="87" actId="20577"/>
          <ac:spMkLst>
            <pc:docMk/>
            <pc:sldMk cId="1245746289" sldId="271"/>
            <ac:spMk id="4" creationId="{00000000-0000-0000-0000-000000000000}"/>
          </ac:spMkLst>
        </pc:spChg>
        <pc:spChg chg="add del mod ord">
          <ac:chgData name="Samantha Ashman" userId="744711a6-540a-4d8d-8b8a-9f5fd09b6dcb" providerId="ADAL" clId="{B7BF85BA-387C-432B-8BA0-BAB233433AC9}" dt="2021-10-11T14:39:10.422" v="65" actId="478"/>
          <ac:spMkLst>
            <pc:docMk/>
            <pc:sldMk cId="1245746289" sldId="271"/>
            <ac:spMk id="5" creationId="{9205D8A1-05CD-4F6A-BE1A-3962EFCBF5C8}"/>
          </ac:spMkLst>
        </pc:spChg>
        <pc:spChg chg="mod ord">
          <ac:chgData name="Samantha Ashman" userId="744711a6-540a-4d8d-8b8a-9f5fd09b6dcb" providerId="ADAL" clId="{B7BF85BA-387C-432B-8BA0-BAB233433AC9}" dt="2021-10-11T14:38:53.490" v="60" actId="700"/>
          <ac:spMkLst>
            <pc:docMk/>
            <pc:sldMk cId="1245746289" sldId="271"/>
            <ac:spMk id="6" creationId="{00000000-0000-0000-0000-000000000000}"/>
          </ac:spMkLst>
        </pc:spChg>
        <pc:spChg chg="add del mod ord">
          <ac:chgData name="Samantha Ashman" userId="744711a6-540a-4d8d-8b8a-9f5fd09b6dcb" providerId="ADAL" clId="{B7BF85BA-387C-432B-8BA0-BAB233433AC9}" dt="2021-10-11T14:39:01.690" v="61" actId="478"/>
          <ac:spMkLst>
            <pc:docMk/>
            <pc:sldMk cId="1245746289" sldId="271"/>
            <ac:spMk id="7" creationId="{FA60EAC4-CC12-4532-8F29-8527EA36BE01}"/>
          </ac:spMkLst>
        </pc:spChg>
        <pc:spChg chg="mod">
          <ac:chgData name="Samantha Ashman" userId="744711a6-540a-4d8d-8b8a-9f5fd09b6dcb" providerId="ADAL" clId="{B7BF85BA-387C-432B-8BA0-BAB233433AC9}" dt="2021-10-11T14:39:28.926" v="68" actId="207"/>
          <ac:spMkLst>
            <pc:docMk/>
            <pc:sldMk cId="1245746289" sldId="271"/>
            <ac:spMk id="8" creationId="{0B5646DA-1249-451D-8B09-4E84B90B7773}"/>
          </ac:spMkLst>
        </pc:spChg>
        <pc:spChg chg="mod">
          <ac:chgData name="Samantha Ashman" userId="744711a6-540a-4d8d-8b8a-9f5fd09b6dcb" providerId="ADAL" clId="{B7BF85BA-387C-432B-8BA0-BAB233433AC9}" dt="2021-10-11T14:39:41.606" v="69" actId="207"/>
          <ac:spMkLst>
            <pc:docMk/>
            <pc:sldMk cId="1245746289" sldId="271"/>
            <ac:spMk id="9" creationId="{59CEC47A-42A2-4E1F-8DFF-AC180CDCDCE1}"/>
          </ac:spMkLst>
        </pc:spChg>
        <pc:spChg chg="mod">
          <ac:chgData name="Samantha Ashman" userId="744711a6-540a-4d8d-8b8a-9f5fd09b6dcb" providerId="ADAL" clId="{B7BF85BA-387C-432B-8BA0-BAB233433AC9}" dt="2021-10-11T14:39:46.940" v="70" actId="207"/>
          <ac:spMkLst>
            <pc:docMk/>
            <pc:sldMk cId="1245746289" sldId="271"/>
            <ac:spMk id="10" creationId="{ED106C2B-3CF3-480C-8419-773D7C1E1A1C}"/>
          </ac:spMkLst>
        </pc:spChg>
        <pc:spChg chg="add del mod ord">
          <ac:chgData name="Samantha Ashman" userId="744711a6-540a-4d8d-8b8a-9f5fd09b6dcb" providerId="ADAL" clId="{B7BF85BA-387C-432B-8BA0-BAB233433AC9}" dt="2021-10-11T14:39:04.773" v="63" actId="478"/>
          <ac:spMkLst>
            <pc:docMk/>
            <pc:sldMk cId="1245746289" sldId="271"/>
            <ac:spMk id="14" creationId="{375C9B9D-A6E0-4407-A033-611409889BE5}"/>
          </ac:spMkLst>
        </pc:spChg>
        <pc:spChg chg="add del mod ord">
          <ac:chgData name="Samantha Ashman" userId="744711a6-540a-4d8d-8b8a-9f5fd09b6dcb" providerId="ADAL" clId="{B7BF85BA-387C-432B-8BA0-BAB233433AC9}" dt="2021-10-11T14:39:02.887" v="62" actId="478"/>
          <ac:spMkLst>
            <pc:docMk/>
            <pc:sldMk cId="1245746289" sldId="271"/>
            <ac:spMk id="15" creationId="{2530CCD5-7F2D-4D12-B9FD-C5588D05F6C0}"/>
          </ac:spMkLst>
        </pc:spChg>
      </pc:sldChg>
      <pc:sldChg chg="del">
        <pc:chgData name="Samantha Ashman" userId="744711a6-540a-4d8d-8b8a-9f5fd09b6dcb" providerId="ADAL" clId="{B7BF85BA-387C-432B-8BA0-BAB233433AC9}" dt="2021-10-11T14:03:42.351" v="50" actId="47"/>
        <pc:sldMkLst>
          <pc:docMk/>
          <pc:sldMk cId="1005286932" sldId="324"/>
        </pc:sldMkLst>
      </pc:sldChg>
      <pc:sldChg chg="addSp delSp modSp del mod modClrScheme chgLayout">
        <pc:chgData name="Samantha Ashman" userId="744711a6-540a-4d8d-8b8a-9f5fd09b6dcb" providerId="ADAL" clId="{B7BF85BA-387C-432B-8BA0-BAB233433AC9}" dt="2021-10-11T15:01:31.408" v="613"/>
        <pc:sldMkLst>
          <pc:docMk/>
          <pc:sldMk cId="2445846940" sldId="366"/>
        </pc:sldMkLst>
        <pc:spChg chg="mod ord">
          <ac:chgData name="Samantha Ashman" userId="744711a6-540a-4d8d-8b8a-9f5fd09b6dcb" providerId="ADAL" clId="{B7BF85BA-387C-432B-8BA0-BAB233433AC9}" dt="2021-10-11T15:00:32.424" v="611" actId="700"/>
          <ac:spMkLst>
            <pc:docMk/>
            <pc:sldMk cId="2445846940" sldId="366"/>
            <ac:spMk id="2" creationId="{32F46262-A2F2-41C4-B6CE-565A47F93979}"/>
          </ac:spMkLst>
        </pc:spChg>
        <pc:spChg chg="mod ord">
          <ac:chgData name="Samantha Ashman" userId="744711a6-540a-4d8d-8b8a-9f5fd09b6dcb" providerId="ADAL" clId="{B7BF85BA-387C-432B-8BA0-BAB233433AC9}" dt="2021-10-11T15:00:32.424" v="611" actId="700"/>
          <ac:spMkLst>
            <pc:docMk/>
            <pc:sldMk cId="2445846940" sldId="366"/>
            <ac:spMk id="3" creationId="{475C3613-8ACC-41D6-A8D9-41C1C96291A7}"/>
          </ac:spMkLst>
        </pc:spChg>
        <pc:spChg chg="mod ord">
          <ac:chgData name="Samantha Ashman" userId="744711a6-540a-4d8d-8b8a-9f5fd09b6dcb" providerId="ADAL" clId="{B7BF85BA-387C-432B-8BA0-BAB233433AC9}" dt="2021-10-11T15:00:32.424" v="611" actId="700"/>
          <ac:spMkLst>
            <pc:docMk/>
            <pc:sldMk cId="2445846940" sldId="366"/>
            <ac:spMk id="5" creationId="{95ACE8BD-6480-4A48-8501-8C4DDC674A1D}"/>
          </ac:spMkLst>
        </pc:spChg>
        <pc:spChg chg="add del mod ord">
          <ac:chgData name="Samantha Ashman" userId="744711a6-540a-4d8d-8b8a-9f5fd09b6dcb" providerId="ADAL" clId="{B7BF85BA-387C-432B-8BA0-BAB233433AC9}" dt="2021-10-11T15:00:32.424" v="611" actId="700"/>
          <ac:spMkLst>
            <pc:docMk/>
            <pc:sldMk cId="2445846940" sldId="366"/>
            <ac:spMk id="6" creationId="{7726D36D-E780-428C-A499-44207CF7590A}"/>
          </ac:spMkLst>
        </pc:spChg>
        <pc:spChg chg="mod ord">
          <ac:chgData name="Samantha Ashman" userId="744711a6-540a-4d8d-8b8a-9f5fd09b6dcb" providerId="ADAL" clId="{B7BF85BA-387C-432B-8BA0-BAB233433AC9}" dt="2021-10-11T15:00:32.424" v="611" actId="700"/>
          <ac:spMkLst>
            <pc:docMk/>
            <pc:sldMk cId="2445846940" sldId="366"/>
            <ac:spMk id="16" creationId="{F0441E17-F168-4E5A-B10C-7A4D5B34D718}"/>
          </ac:spMkLst>
        </pc:spChg>
      </pc:sldChg>
      <pc:sldChg chg="addSp delSp modSp del mod ord modClrScheme chgLayout">
        <pc:chgData name="Samantha Ashman" userId="744711a6-540a-4d8d-8b8a-9f5fd09b6dcb" providerId="ADAL" clId="{B7BF85BA-387C-432B-8BA0-BAB233433AC9}" dt="2021-10-11T14:44:24.238" v="173" actId="20577"/>
        <pc:sldMkLst>
          <pc:docMk/>
          <pc:sldMk cId="1480460810" sldId="379"/>
        </pc:sldMkLst>
        <pc:spChg chg="add mod ord">
          <ac:chgData name="Samantha Ashman" userId="744711a6-540a-4d8d-8b8a-9f5fd09b6dcb" providerId="ADAL" clId="{B7BF85BA-387C-432B-8BA0-BAB233433AC9}" dt="2021-10-11T14:43:01.727" v="92" actId="700"/>
          <ac:spMkLst>
            <pc:docMk/>
            <pc:sldMk cId="1480460810" sldId="379"/>
            <ac:spMk id="2" creationId="{A4C137E0-5F35-49D2-806A-42F155D0ED9C}"/>
          </ac:spMkLst>
        </pc:spChg>
        <pc:spChg chg="mod ord">
          <ac:chgData name="Samantha Ashman" userId="744711a6-540a-4d8d-8b8a-9f5fd09b6dcb" providerId="ADAL" clId="{B7BF85BA-387C-432B-8BA0-BAB233433AC9}" dt="2021-10-11T14:43:28.591" v="101" actId="20577"/>
          <ac:spMkLst>
            <pc:docMk/>
            <pc:sldMk cId="1480460810" sldId="379"/>
            <ac:spMk id="3" creationId="{22BA0906-B4D1-4071-BB77-E72CA5838C4E}"/>
          </ac:spMkLst>
        </pc:spChg>
        <pc:spChg chg="add mod">
          <ac:chgData name="Samantha Ashman" userId="744711a6-540a-4d8d-8b8a-9f5fd09b6dcb" providerId="ADAL" clId="{B7BF85BA-387C-432B-8BA0-BAB233433AC9}" dt="2021-10-11T14:44:24.238" v="173" actId="20577"/>
          <ac:spMkLst>
            <pc:docMk/>
            <pc:sldMk cId="1480460810" sldId="379"/>
            <ac:spMk id="5" creationId="{C5A1911E-D49C-42D8-982A-36304F9E82C6}"/>
          </ac:spMkLst>
        </pc:spChg>
        <pc:spChg chg="del mod ord">
          <ac:chgData name="Samantha Ashman" userId="744711a6-540a-4d8d-8b8a-9f5fd09b6dcb" providerId="ADAL" clId="{B7BF85BA-387C-432B-8BA0-BAB233433AC9}" dt="2021-10-11T14:43:58.307" v="106" actId="478"/>
          <ac:spMkLst>
            <pc:docMk/>
            <pc:sldMk cId="1480460810" sldId="379"/>
            <ac:spMk id="7" creationId="{8157C505-C566-4D4B-B6F1-C1184BD0B040}"/>
          </ac:spMkLst>
        </pc:spChg>
      </pc:sldChg>
      <pc:sldChg chg="addSp delSp del mod">
        <pc:chgData name="Samantha Ashman" userId="744711a6-540a-4d8d-8b8a-9f5fd09b6dcb" providerId="ADAL" clId="{B7BF85BA-387C-432B-8BA0-BAB233433AC9}" dt="2021-10-11T14:35:27.674" v="57" actId="47"/>
        <pc:sldMkLst>
          <pc:docMk/>
          <pc:sldMk cId="1701893927" sldId="507"/>
        </pc:sldMkLst>
        <pc:spChg chg="add del">
          <ac:chgData name="Samantha Ashman" userId="744711a6-540a-4d8d-8b8a-9f5fd09b6dcb" providerId="ADAL" clId="{B7BF85BA-387C-432B-8BA0-BAB233433AC9}" dt="2021-10-11T14:34:29.786" v="54" actId="22"/>
          <ac:spMkLst>
            <pc:docMk/>
            <pc:sldMk cId="1701893927" sldId="507"/>
            <ac:spMk id="26" creationId="{6424529D-79A3-4518-AB66-5E0879B54D3C}"/>
          </ac:spMkLst>
        </pc:spChg>
        <pc:spChg chg="add del">
          <ac:chgData name="Samantha Ashman" userId="744711a6-540a-4d8d-8b8a-9f5fd09b6dcb" providerId="ADAL" clId="{B7BF85BA-387C-432B-8BA0-BAB233433AC9}" dt="2021-10-11T14:34:48.142" v="56" actId="478"/>
          <ac:spMkLst>
            <pc:docMk/>
            <pc:sldMk cId="1701893927" sldId="507"/>
            <ac:spMk id="28" creationId="{B3DB67FF-8746-4F79-9013-F726452AF1C4}"/>
          </ac:spMkLst>
        </pc:spChg>
      </pc:sldChg>
      <pc:sldChg chg="del">
        <pc:chgData name="Samantha Ashman" userId="744711a6-540a-4d8d-8b8a-9f5fd09b6dcb" providerId="ADAL" clId="{B7BF85BA-387C-432B-8BA0-BAB233433AC9}" dt="2021-10-11T15:01:31.408" v="613"/>
        <pc:sldMkLst>
          <pc:docMk/>
          <pc:sldMk cId="3007144176" sldId="833"/>
        </pc:sldMkLst>
      </pc:sldChg>
      <pc:sldChg chg="del">
        <pc:chgData name="Samantha Ashman" userId="744711a6-540a-4d8d-8b8a-9f5fd09b6dcb" providerId="ADAL" clId="{B7BF85BA-387C-432B-8BA0-BAB233433AC9}" dt="2021-10-11T15:01:31.408" v="613"/>
        <pc:sldMkLst>
          <pc:docMk/>
          <pc:sldMk cId="2784984162" sldId="848"/>
        </pc:sldMkLst>
      </pc:sldChg>
      <pc:sldChg chg="addSp delSp modSp del mod chgLayout">
        <pc:chgData name="Samantha Ashman" userId="744711a6-540a-4d8d-8b8a-9f5fd09b6dcb" providerId="ADAL" clId="{B7BF85BA-387C-432B-8BA0-BAB233433AC9}" dt="2021-10-11T14:45:19.040" v="174" actId="47"/>
        <pc:sldMkLst>
          <pc:docMk/>
          <pc:sldMk cId="632730505" sldId="1498"/>
        </pc:sldMkLst>
        <pc:spChg chg="add mod ord">
          <ac:chgData name="Samantha Ashman" userId="744711a6-540a-4d8d-8b8a-9f5fd09b6dcb" providerId="ADAL" clId="{B7BF85BA-387C-432B-8BA0-BAB233433AC9}" dt="2021-10-11T14:01:41.704" v="2" actId="700"/>
          <ac:spMkLst>
            <pc:docMk/>
            <pc:sldMk cId="632730505" sldId="1498"/>
            <ac:spMk id="2" creationId="{2521635E-F2CC-4531-91E9-EEA2563A4778}"/>
          </ac:spMkLst>
        </pc:spChg>
        <pc:spChg chg="add del mod ord">
          <ac:chgData name="Samantha Ashman" userId="744711a6-540a-4d8d-8b8a-9f5fd09b6dcb" providerId="ADAL" clId="{B7BF85BA-387C-432B-8BA0-BAB233433AC9}" dt="2021-10-11T14:02:31.285" v="46" actId="478"/>
          <ac:spMkLst>
            <pc:docMk/>
            <pc:sldMk cId="632730505" sldId="1498"/>
            <ac:spMk id="3" creationId="{9DE2C58C-C266-408E-8A99-205C99353748}"/>
          </ac:spMkLst>
        </pc:spChg>
        <pc:spChg chg="mod ord">
          <ac:chgData name="Samantha Ashman" userId="744711a6-540a-4d8d-8b8a-9f5fd09b6dcb" providerId="ADAL" clId="{B7BF85BA-387C-432B-8BA0-BAB233433AC9}" dt="2021-10-11T14:01:41.704" v="2" actId="700"/>
          <ac:spMkLst>
            <pc:docMk/>
            <pc:sldMk cId="632730505" sldId="1498"/>
            <ac:spMk id="5" creationId="{515271B4-83A2-1B4F-ADCB-0A195E419DB7}"/>
          </ac:spMkLst>
        </pc:spChg>
        <pc:spChg chg="mod ord">
          <ac:chgData name="Samantha Ashman" userId="744711a6-540a-4d8d-8b8a-9f5fd09b6dcb" providerId="ADAL" clId="{B7BF85BA-387C-432B-8BA0-BAB233433AC9}" dt="2021-10-11T14:01:41.704" v="2" actId="700"/>
          <ac:spMkLst>
            <pc:docMk/>
            <pc:sldMk cId="632730505" sldId="1498"/>
            <ac:spMk id="11" creationId="{08EAB703-65C3-6448-B7E1-2C8AD0041CE5}"/>
          </ac:spMkLst>
        </pc:spChg>
        <pc:spChg chg="mod ord">
          <ac:chgData name="Samantha Ashman" userId="744711a6-540a-4d8d-8b8a-9f5fd09b6dcb" providerId="ADAL" clId="{B7BF85BA-387C-432B-8BA0-BAB233433AC9}" dt="2021-10-11T14:02:12.550" v="45" actId="113"/>
          <ac:spMkLst>
            <pc:docMk/>
            <pc:sldMk cId="632730505" sldId="1498"/>
            <ac:spMk id="12" creationId="{F433D54A-D3C0-F149-A906-C96F4797C110}"/>
          </ac:spMkLst>
        </pc:spChg>
        <pc:picChg chg="mod ord modCrop">
          <ac:chgData name="Samantha Ashman" userId="744711a6-540a-4d8d-8b8a-9f5fd09b6dcb" providerId="ADAL" clId="{B7BF85BA-387C-432B-8BA0-BAB233433AC9}" dt="2021-10-11T14:01:41.704" v="2" actId="700"/>
          <ac:picMkLst>
            <pc:docMk/>
            <pc:sldMk cId="632730505" sldId="1498"/>
            <ac:picMk id="17" creationId="{339E0BA3-5AF7-7640-B35D-0D27CECCC1EA}"/>
          </ac:picMkLst>
        </pc:picChg>
      </pc:sldChg>
      <pc:sldChg chg="add ord">
        <pc:chgData name="Samantha Ashman" userId="744711a6-540a-4d8d-8b8a-9f5fd09b6dcb" providerId="ADAL" clId="{B7BF85BA-387C-432B-8BA0-BAB233433AC9}" dt="2021-10-11T14:03:33.050" v="49"/>
        <pc:sldMkLst>
          <pc:docMk/>
          <pc:sldMk cId="376773485" sldId="1507"/>
        </pc:sldMkLst>
      </pc:sldChg>
      <pc:sldChg chg="ord">
        <pc:chgData name="Samantha Ashman" userId="744711a6-540a-4d8d-8b8a-9f5fd09b6dcb" providerId="ADAL" clId="{B7BF85BA-387C-432B-8BA0-BAB233433AC9}" dt="2021-10-11T14:47:51.740" v="176"/>
        <pc:sldMkLst>
          <pc:docMk/>
          <pc:sldMk cId="1011480808" sldId="1508"/>
        </pc:sldMkLst>
      </pc:sldChg>
      <pc:sldChg chg="new del">
        <pc:chgData name="Samantha Ashman" userId="744711a6-540a-4d8d-8b8a-9f5fd09b6dcb" providerId="ADAL" clId="{B7BF85BA-387C-432B-8BA0-BAB233433AC9}" dt="2021-10-11T14:04:15.046" v="52" actId="680"/>
        <pc:sldMkLst>
          <pc:docMk/>
          <pc:sldMk cId="2083690321" sldId="1508"/>
        </pc:sldMkLst>
      </pc:sldChg>
      <pc:sldChg chg="addSp delSp modSp new">
        <pc:chgData name="Samantha Ashman" userId="744711a6-540a-4d8d-8b8a-9f5fd09b6dcb" providerId="ADAL" clId="{B7BF85BA-387C-432B-8BA0-BAB233433AC9}" dt="2021-10-11T15:18:23.435" v="615" actId="931"/>
        <pc:sldMkLst>
          <pc:docMk/>
          <pc:sldMk cId="222624396" sldId="1509"/>
        </pc:sldMkLst>
        <pc:spChg chg="add del">
          <ac:chgData name="Samantha Ashman" userId="744711a6-540a-4d8d-8b8a-9f5fd09b6dcb" providerId="ADAL" clId="{B7BF85BA-387C-432B-8BA0-BAB233433AC9}" dt="2021-10-11T15:18:23.435" v="615" actId="931"/>
          <ac:spMkLst>
            <pc:docMk/>
            <pc:sldMk cId="222624396" sldId="1509"/>
            <ac:spMk id="8" creationId="{F5584F94-239A-48EB-9C06-17B81D82FF87}"/>
          </ac:spMkLst>
        </pc:spChg>
        <pc:picChg chg="add del mod">
          <ac:chgData name="Samantha Ashman" userId="744711a6-540a-4d8d-8b8a-9f5fd09b6dcb" providerId="ADAL" clId="{B7BF85BA-387C-432B-8BA0-BAB233433AC9}" dt="2021-10-11T15:18:23.435" v="615" actId="931"/>
          <ac:picMkLst>
            <pc:docMk/>
            <pc:sldMk cId="222624396" sldId="1509"/>
            <ac:picMk id="12" creationId="{E7C5F72F-6154-477C-AB67-2C36DE81B4A4}"/>
          </ac:picMkLst>
        </pc:picChg>
      </pc:sldChg>
      <pc:sldChg chg="new del">
        <pc:chgData name="Samantha Ashman" userId="744711a6-540a-4d8d-8b8a-9f5fd09b6dcb" providerId="ADAL" clId="{B7BF85BA-387C-432B-8BA0-BAB233433AC9}" dt="2021-10-11T14:40:55.407" v="89" actId="680"/>
        <pc:sldMkLst>
          <pc:docMk/>
          <pc:sldMk cId="2845752895" sldId="1509"/>
        </pc:sldMkLst>
      </pc:sldChg>
      <pc:sldChg chg="add del">
        <pc:chgData name="Samantha Ashman" userId="744711a6-540a-4d8d-8b8a-9f5fd09b6dcb" providerId="ADAL" clId="{B7BF85BA-387C-432B-8BA0-BAB233433AC9}" dt="2021-10-11T14:37:07.621" v="59" actId="47"/>
        <pc:sldMkLst>
          <pc:docMk/>
          <pc:sldMk cId="3372389547" sldId="1509"/>
        </pc:sldMkLst>
      </pc:sldChg>
      <pc:sldChg chg="delSp modSp new mod">
        <pc:chgData name="Samantha Ashman" userId="744711a6-540a-4d8d-8b8a-9f5fd09b6dcb" providerId="ADAL" clId="{B7BF85BA-387C-432B-8BA0-BAB233433AC9}" dt="2021-10-11T14:53:42.441" v="607" actId="478"/>
        <pc:sldMkLst>
          <pc:docMk/>
          <pc:sldMk cId="3071101464" sldId="1510"/>
        </pc:sldMkLst>
        <pc:spChg chg="mod">
          <ac:chgData name="Samantha Ashman" userId="744711a6-540a-4d8d-8b8a-9f5fd09b6dcb" providerId="ADAL" clId="{B7BF85BA-387C-432B-8BA0-BAB233433AC9}" dt="2021-10-11T14:52:30.840" v="525" actId="20577"/>
          <ac:spMkLst>
            <pc:docMk/>
            <pc:sldMk cId="3071101464" sldId="1510"/>
            <ac:spMk id="2" creationId="{2468EA55-2A9A-46A5-BE90-7F202AF75BDB}"/>
          </ac:spMkLst>
        </pc:spChg>
        <pc:spChg chg="del mod">
          <ac:chgData name="Samantha Ashman" userId="744711a6-540a-4d8d-8b8a-9f5fd09b6dcb" providerId="ADAL" clId="{B7BF85BA-387C-432B-8BA0-BAB233433AC9}" dt="2021-10-11T14:53:39.841" v="606" actId="478"/>
          <ac:spMkLst>
            <pc:docMk/>
            <pc:sldMk cId="3071101464" sldId="1510"/>
            <ac:spMk id="3" creationId="{FE471AA1-604C-412E-9E44-D023159FA5DB}"/>
          </ac:spMkLst>
        </pc:spChg>
        <pc:spChg chg="del mod">
          <ac:chgData name="Samantha Ashman" userId="744711a6-540a-4d8d-8b8a-9f5fd09b6dcb" providerId="ADAL" clId="{B7BF85BA-387C-432B-8BA0-BAB233433AC9}" dt="2021-10-11T14:53:42.441" v="607" actId="478"/>
          <ac:spMkLst>
            <pc:docMk/>
            <pc:sldMk cId="3071101464" sldId="1510"/>
            <ac:spMk id="4" creationId="{C084B4BC-1B3A-4CF9-8340-38413F68051C}"/>
          </ac:spMkLst>
        </pc:spChg>
        <pc:spChg chg="mod">
          <ac:chgData name="Samantha Ashman" userId="744711a6-540a-4d8d-8b8a-9f5fd09b6dcb" providerId="ADAL" clId="{B7BF85BA-387C-432B-8BA0-BAB233433AC9}" dt="2021-10-11T14:48:47.923" v="185" actId="20577"/>
          <ac:spMkLst>
            <pc:docMk/>
            <pc:sldMk cId="3071101464" sldId="1510"/>
            <ac:spMk id="6" creationId="{5375766C-A704-441C-8C2D-FEF36077C8A9}"/>
          </ac:spMkLst>
        </pc:spChg>
      </pc:sldChg>
      <pc:sldMasterChg chg="del delSldLayout">
        <pc:chgData name="Samantha Ashman" userId="744711a6-540a-4d8d-8b8a-9f5fd09b6dcb" providerId="ADAL" clId="{B7BF85BA-387C-432B-8BA0-BAB233433AC9}" dt="2021-10-11T14:43:01.727" v="92" actId="700"/>
        <pc:sldMasterMkLst>
          <pc:docMk/>
          <pc:sldMasterMk cId="3117961058" sldId="2147483917"/>
        </pc:sldMasterMkLst>
        <pc:sldLayoutChg chg="del">
          <pc:chgData name="Samantha Ashman" userId="744711a6-540a-4d8d-8b8a-9f5fd09b6dcb" providerId="ADAL" clId="{B7BF85BA-387C-432B-8BA0-BAB233433AC9}" dt="2021-10-11T14:43:01.727" v="92" actId="700"/>
          <pc:sldLayoutMkLst>
            <pc:docMk/>
            <pc:sldMasterMk cId="3117961058" sldId="2147483917"/>
            <pc:sldLayoutMk cId="1918862982" sldId="2147483918"/>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2678863784" sldId="2147483919"/>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3701933794" sldId="2147483920"/>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3788893519" sldId="2147483921"/>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753877363" sldId="2147483922"/>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4124679300" sldId="2147483923"/>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2373384919" sldId="2147483924"/>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016472345" sldId="2147483925"/>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606900804" sldId="2147483926"/>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157681908" sldId="2147483927"/>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3279990855" sldId="2147483928"/>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817023576" sldId="2147483929"/>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89725415" sldId="2147483930"/>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584859153" sldId="2147483931"/>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017063764" sldId="2147483932"/>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474387138" sldId="2147483933"/>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624975681" sldId="2147483934"/>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2135861500" sldId="2147483935"/>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686900148" sldId="2147483936"/>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1850943030" sldId="2147483937"/>
          </pc:sldLayoutMkLst>
        </pc:sldLayoutChg>
        <pc:sldLayoutChg chg="del">
          <pc:chgData name="Samantha Ashman" userId="744711a6-540a-4d8d-8b8a-9f5fd09b6dcb" providerId="ADAL" clId="{B7BF85BA-387C-432B-8BA0-BAB233433AC9}" dt="2021-10-11T14:43:01.727" v="92" actId="700"/>
          <pc:sldLayoutMkLst>
            <pc:docMk/>
            <pc:sldMasterMk cId="3117961058" sldId="2147483917"/>
            <pc:sldLayoutMk cId="2714258856" sldId="2147483938"/>
          </pc:sldLayoutMkLst>
        </pc:sldLayoutChg>
      </pc:sldMasterChg>
    </pc:docChg>
  </pc:docChgLst>
  <pc:docChgLst>
    <pc:chgData name="Samantha Ashman" userId="S::samantha.ashman@cityandguilds.com::744711a6-540a-4d8d-8b8a-9f5fd09b6dcb" providerId="AD" clId="Web-{0EC6DBBB-3F0E-478A-96D0-643D74AE7651}"/>
    <pc:docChg chg="modSld">
      <pc:chgData name="Samantha Ashman" userId="S::samantha.ashman@cityandguilds.com::744711a6-540a-4d8d-8b8a-9f5fd09b6dcb" providerId="AD" clId="Web-{0EC6DBBB-3F0E-478A-96D0-643D74AE7651}" dt="2021-10-13T14:05:26.837" v="1" actId="20577"/>
      <pc:docMkLst>
        <pc:docMk/>
      </pc:docMkLst>
      <pc:sldChg chg="modSp">
        <pc:chgData name="Samantha Ashman" userId="S::samantha.ashman@cityandguilds.com::744711a6-540a-4d8d-8b8a-9f5fd09b6dcb" providerId="AD" clId="Web-{0EC6DBBB-3F0E-478A-96D0-643D74AE7651}" dt="2021-10-13T14:05:26.837" v="1" actId="20577"/>
        <pc:sldMkLst>
          <pc:docMk/>
          <pc:sldMk cId="2862235034" sldId="461"/>
        </pc:sldMkLst>
        <pc:spChg chg="mod">
          <ac:chgData name="Samantha Ashman" userId="S::samantha.ashman@cityandguilds.com::744711a6-540a-4d8d-8b8a-9f5fd09b6dcb" providerId="AD" clId="Web-{0EC6DBBB-3F0E-478A-96D0-643D74AE7651}" dt="2021-10-13T14:05:26.837" v="1" actId="20577"/>
          <ac:spMkLst>
            <pc:docMk/>
            <pc:sldMk cId="2862235034" sldId="461"/>
            <ac:spMk id="6" creationId="{35646BE9-9C33-634D-997C-A8055315BBE7}"/>
          </ac:spMkLst>
        </pc:spChg>
      </pc:sldChg>
    </pc:docChg>
  </pc:docChgLst>
  <pc:docChgLst>
    <pc:chgData name="Samantha Ashman" userId="744711a6-540a-4d8d-8b8a-9f5fd09b6dcb" providerId="ADAL" clId="{598E38E1-E8E1-48D9-9783-240211A51857}"/>
    <pc:docChg chg="undo custSel delSld modSld">
      <pc:chgData name="Samantha Ashman" userId="744711a6-540a-4d8d-8b8a-9f5fd09b6dcb" providerId="ADAL" clId="{598E38E1-E8E1-48D9-9783-240211A51857}" dt="2021-10-21T14:16:07.523" v="22" actId="47"/>
      <pc:docMkLst>
        <pc:docMk/>
      </pc:docMkLst>
      <pc:sldChg chg="del">
        <pc:chgData name="Samantha Ashman" userId="744711a6-540a-4d8d-8b8a-9f5fd09b6dcb" providerId="ADAL" clId="{598E38E1-E8E1-48D9-9783-240211A51857}" dt="2021-10-21T14:16:07.523" v="22" actId="47"/>
        <pc:sldMkLst>
          <pc:docMk/>
          <pc:sldMk cId="1270847073" sldId="1502"/>
        </pc:sldMkLst>
      </pc:sldChg>
      <pc:sldChg chg="del">
        <pc:chgData name="Samantha Ashman" userId="744711a6-540a-4d8d-8b8a-9f5fd09b6dcb" providerId="ADAL" clId="{598E38E1-E8E1-48D9-9783-240211A51857}" dt="2021-10-21T14:16:05.845" v="21" actId="47"/>
        <pc:sldMkLst>
          <pc:docMk/>
          <pc:sldMk cId="813175357" sldId="1514"/>
        </pc:sldMkLst>
      </pc:sldChg>
      <pc:sldChg chg="addSp delSp modSp mod modClrScheme chgLayout">
        <pc:chgData name="Samantha Ashman" userId="744711a6-540a-4d8d-8b8a-9f5fd09b6dcb" providerId="ADAL" clId="{598E38E1-E8E1-48D9-9783-240211A51857}" dt="2021-10-21T14:15:46.915" v="20" actId="700"/>
        <pc:sldMkLst>
          <pc:docMk/>
          <pc:sldMk cId="2216847993" sldId="1519"/>
        </pc:sldMkLst>
        <pc:spChg chg="mod ord">
          <ac:chgData name="Samantha Ashman" userId="744711a6-540a-4d8d-8b8a-9f5fd09b6dcb" providerId="ADAL" clId="{598E38E1-E8E1-48D9-9783-240211A51857}" dt="2021-10-21T14:15:46.915" v="20" actId="700"/>
          <ac:spMkLst>
            <pc:docMk/>
            <pc:sldMk cId="2216847993" sldId="1519"/>
            <ac:spMk id="2" creationId="{742BFCF0-D9CC-42CC-B6FB-449271E37D8F}"/>
          </ac:spMkLst>
        </pc:spChg>
        <pc:spChg chg="mod ord">
          <ac:chgData name="Samantha Ashman" userId="744711a6-540a-4d8d-8b8a-9f5fd09b6dcb" providerId="ADAL" clId="{598E38E1-E8E1-48D9-9783-240211A51857}" dt="2021-10-21T14:15:46.915" v="20" actId="700"/>
          <ac:spMkLst>
            <pc:docMk/>
            <pc:sldMk cId="2216847993" sldId="1519"/>
            <ac:spMk id="3" creationId="{E40227C6-DEB5-450A-A45B-7CC3BAA8CDB4}"/>
          </ac:spMkLst>
        </pc:spChg>
        <pc:spChg chg="add del mod ord">
          <ac:chgData name="Samantha Ashman" userId="744711a6-540a-4d8d-8b8a-9f5fd09b6dcb" providerId="ADAL" clId="{598E38E1-E8E1-48D9-9783-240211A51857}" dt="2021-10-21T14:14:02.498" v="8" actId="478"/>
          <ac:spMkLst>
            <pc:docMk/>
            <pc:sldMk cId="2216847993" sldId="1519"/>
            <ac:spMk id="4" creationId="{4DCD0EED-9F7B-4F2E-8B6A-420125F0C242}"/>
          </ac:spMkLst>
        </pc:spChg>
        <pc:picChg chg="mod">
          <ac:chgData name="Samantha Ashman" userId="744711a6-540a-4d8d-8b8a-9f5fd09b6dcb" providerId="ADAL" clId="{598E38E1-E8E1-48D9-9783-240211A51857}" dt="2021-10-21T14:14:05.920" v="9" actId="1076"/>
          <ac:picMkLst>
            <pc:docMk/>
            <pc:sldMk cId="2216847993" sldId="1519"/>
            <ac:picMk id="6" creationId="{9287F94E-BDC6-4472-82F4-9D0B410AC011}"/>
          </ac:picMkLst>
        </pc:picChg>
        <pc:picChg chg="mod">
          <ac:chgData name="Samantha Ashman" userId="744711a6-540a-4d8d-8b8a-9f5fd09b6dcb" providerId="ADAL" clId="{598E38E1-E8E1-48D9-9783-240211A51857}" dt="2021-10-21T14:14:19.502" v="12" actId="1076"/>
          <ac:picMkLst>
            <pc:docMk/>
            <pc:sldMk cId="2216847993" sldId="1519"/>
            <ac:picMk id="7" creationId="{F0155979-BC10-4013-A5F5-6DC3FB445FB1}"/>
          </ac:picMkLst>
        </pc:picChg>
      </pc:sldChg>
      <pc:sldChg chg="modSp mod modClrScheme chgLayout">
        <pc:chgData name="Samantha Ashman" userId="744711a6-540a-4d8d-8b8a-9f5fd09b6dcb" providerId="ADAL" clId="{598E38E1-E8E1-48D9-9783-240211A51857}" dt="2021-10-21T14:15:00.792" v="16" actId="1076"/>
        <pc:sldMkLst>
          <pc:docMk/>
          <pc:sldMk cId="1865149865" sldId="1520"/>
        </pc:sldMkLst>
        <pc:spChg chg="mod ord">
          <ac:chgData name="Samantha Ashman" userId="744711a6-540a-4d8d-8b8a-9f5fd09b6dcb" providerId="ADAL" clId="{598E38E1-E8E1-48D9-9783-240211A51857}" dt="2021-10-21T14:14:35.661" v="13" actId="700"/>
          <ac:spMkLst>
            <pc:docMk/>
            <pc:sldMk cId="1865149865" sldId="1520"/>
            <ac:spMk id="3" creationId="{8B6850A4-E680-449B-8508-F798D1ED0AB7}"/>
          </ac:spMkLst>
        </pc:spChg>
        <pc:picChg chg="mod">
          <ac:chgData name="Samantha Ashman" userId="744711a6-540a-4d8d-8b8a-9f5fd09b6dcb" providerId="ADAL" clId="{598E38E1-E8E1-48D9-9783-240211A51857}" dt="2021-10-21T14:14:55.061" v="15" actId="1076"/>
          <ac:picMkLst>
            <pc:docMk/>
            <pc:sldMk cId="1865149865" sldId="1520"/>
            <ac:picMk id="6" creationId="{A7FF253A-BA25-4807-84BA-4E3617547FF6}"/>
          </ac:picMkLst>
        </pc:picChg>
        <pc:picChg chg="mod">
          <ac:chgData name="Samantha Ashman" userId="744711a6-540a-4d8d-8b8a-9f5fd09b6dcb" providerId="ADAL" clId="{598E38E1-E8E1-48D9-9783-240211A51857}" dt="2021-10-21T14:14:51.124" v="14" actId="1076"/>
          <ac:picMkLst>
            <pc:docMk/>
            <pc:sldMk cId="1865149865" sldId="1520"/>
            <ac:picMk id="7" creationId="{E7B191F9-DAB4-4DB1-B331-5920EE0CA1E5}"/>
          </ac:picMkLst>
        </pc:picChg>
        <pc:picChg chg="mod">
          <ac:chgData name="Samantha Ashman" userId="744711a6-540a-4d8d-8b8a-9f5fd09b6dcb" providerId="ADAL" clId="{598E38E1-E8E1-48D9-9783-240211A51857}" dt="2021-10-21T14:15:00.792" v="16" actId="1076"/>
          <ac:picMkLst>
            <pc:docMk/>
            <pc:sldMk cId="1865149865" sldId="1520"/>
            <ac:picMk id="8" creationId="{A0824169-439F-4E3B-BB60-C959BE7A53DB}"/>
          </ac:picMkLst>
        </pc:picChg>
      </pc:sldChg>
      <pc:sldChg chg="addSp delSp modSp mod modClrScheme chgLayout">
        <pc:chgData name="Samantha Ashman" userId="744711a6-540a-4d8d-8b8a-9f5fd09b6dcb" providerId="ADAL" clId="{598E38E1-E8E1-48D9-9783-240211A51857}" dt="2021-10-21T14:13:41.231" v="6" actId="14100"/>
        <pc:sldMkLst>
          <pc:docMk/>
          <pc:sldMk cId="1455994447" sldId="1521"/>
        </pc:sldMkLst>
        <pc:spChg chg="mod ord">
          <ac:chgData name="Samantha Ashman" userId="744711a6-540a-4d8d-8b8a-9f5fd09b6dcb" providerId="ADAL" clId="{598E38E1-E8E1-48D9-9783-240211A51857}" dt="2021-10-21T14:13:16.312" v="1" actId="700"/>
          <ac:spMkLst>
            <pc:docMk/>
            <pc:sldMk cId="1455994447" sldId="1521"/>
            <ac:spMk id="2" creationId="{12E6890B-12CE-4962-9CB6-366A38B7651F}"/>
          </ac:spMkLst>
        </pc:spChg>
        <pc:spChg chg="mod ord">
          <ac:chgData name="Samantha Ashman" userId="744711a6-540a-4d8d-8b8a-9f5fd09b6dcb" providerId="ADAL" clId="{598E38E1-E8E1-48D9-9783-240211A51857}" dt="2021-10-21T14:13:16.312" v="1" actId="700"/>
          <ac:spMkLst>
            <pc:docMk/>
            <pc:sldMk cId="1455994447" sldId="1521"/>
            <ac:spMk id="3" creationId="{C67B0F6E-8F8E-4C27-B506-EB9F77CE6B75}"/>
          </ac:spMkLst>
        </pc:spChg>
        <pc:spChg chg="add del mod ord">
          <ac:chgData name="Samantha Ashman" userId="744711a6-540a-4d8d-8b8a-9f5fd09b6dcb" providerId="ADAL" clId="{598E38E1-E8E1-48D9-9783-240211A51857}" dt="2021-10-21T14:13:24.029" v="2" actId="478"/>
          <ac:spMkLst>
            <pc:docMk/>
            <pc:sldMk cId="1455994447" sldId="1521"/>
            <ac:spMk id="4" creationId="{34B1BE79-4AED-4B69-A6C3-7D5F1FCD5503}"/>
          </ac:spMkLst>
        </pc:spChg>
        <pc:picChg chg="mod">
          <ac:chgData name="Samantha Ashman" userId="744711a6-540a-4d8d-8b8a-9f5fd09b6dcb" providerId="ADAL" clId="{598E38E1-E8E1-48D9-9783-240211A51857}" dt="2021-10-21T14:13:32.443" v="4" actId="14100"/>
          <ac:picMkLst>
            <pc:docMk/>
            <pc:sldMk cId="1455994447" sldId="1521"/>
            <ac:picMk id="7" creationId="{183298BD-D80A-4FAF-9B12-142733A6E5A8}"/>
          </ac:picMkLst>
        </pc:picChg>
        <pc:picChg chg="mod">
          <ac:chgData name="Samantha Ashman" userId="744711a6-540a-4d8d-8b8a-9f5fd09b6dcb" providerId="ADAL" clId="{598E38E1-E8E1-48D9-9783-240211A51857}" dt="2021-10-21T14:13:35.197" v="5" actId="1076"/>
          <ac:picMkLst>
            <pc:docMk/>
            <pc:sldMk cId="1455994447" sldId="1521"/>
            <ac:picMk id="9" creationId="{CDFD0D6A-6D2C-4C44-9566-BB7A19A17070}"/>
          </ac:picMkLst>
        </pc:picChg>
        <pc:picChg chg="mod">
          <ac:chgData name="Samantha Ashman" userId="744711a6-540a-4d8d-8b8a-9f5fd09b6dcb" providerId="ADAL" clId="{598E38E1-E8E1-48D9-9783-240211A51857}" dt="2021-10-21T14:13:41.231" v="6" actId="14100"/>
          <ac:picMkLst>
            <pc:docMk/>
            <pc:sldMk cId="1455994447" sldId="1521"/>
            <ac:picMk id="13" creationId="{B9A7B8AA-5D46-46C9-A5A7-666BBB13804F}"/>
          </ac:picMkLst>
        </pc:picChg>
      </pc:sldChg>
      <pc:sldChg chg="del">
        <pc:chgData name="Samantha Ashman" userId="744711a6-540a-4d8d-8b8a-9f5fd09b6dcb" providerId="ADAL" clId="{598E38E1-E8E1-48D9-9783-240211A51857}" dt="2021-10-21T14:12:44.598" v="0" actId="47"/>
        <pc:sldMkLst>
          <pc:docMk/>
          <pc:sldMk cId="1559978898" sldId="1522"/>
        </pc:sldMkLst>
      </pc:sldChg>
    </pc:docChg>
  </pc:docChgLst>
  <pc:docChgLst>
    <pc:chgData name="Samantha Ashman" userId="744711a6-540a-4d8d-8b8a-9f5fd09b6dcb" providerId="ADAL" clId="{64CE3BAA-F2DA-4809-827A-17CE8D4CA3BC}"/>
    <pc:docChg chg="addSld delSld modSld">
      <pc:chgData name="Samantha Ashman" userId="744711a6-540a-4d8d-8b8a-9f5fd09b6dcb" providerId="ADAL" clId="{64CE3BAA-F2DA-4809-827A-17CE8D4CA3BC}" dt="2021-10-14T12:19:24.597" v="258" actId="1076"/>
      <pc:docMkLst>
        <pc:docMk/>
      </pc:docMkLst>
      <pc:sldChg chg="modSp mod">
        <pc:chgData name="Samantha Ashman" userId="744711a6-540a-4d8d-8b8a-9f5fd09b6dcb" providerId="ADAL" clId="{64CE3BAA-F2DA-4809-827A-17CE8D4CA3BC}" dt="2021-10-14T12:19:24.597" v="258" actId="1076"/>
        <pc:sldMkLst>
          <pc:docMk/>
          <pc:sldMk cId="2075794771" sldId="1511"/>
        </pc:sldMkLst>
        <pc:spChg chg="mod">
          <ac:chgData name="Samantha Ashman" userId="744711a6-540a-4d8d-8b8a-9f5fd09b6dcb" providerId="ADAL" clId="{64CE3BAA-F2DA-4809-827A-17CE8D4CA3BC}" dt="2021-10-14T12:19:24.597" v="258" actId="1076"/>
          <ac:spMkLst>
            <pc:docMk/>
            <pc:sldMk cId="2075794771" sldId="1511"/>
            <ac:spMk id="6" creationId="{4F49A694-2B9E-425F-8A58-0B01764DFB12}"/>
          </ac:spMkLst>
        </pc:spChg>
      </pc:sldChg>
      <pc:sldChg chg="modSp new del mod">
        <pc:chgData name="Samantha Ashman" userId="744711a6-540a-4d8d-8b8a-9f5fd09b6dcb" providerId="ADAL" clId="{64CE3BAA-F2DA-4809-827A-17CE8D4CA3BC}" dt="2021-10-14T08:24:21.871" v="135" actId="47"/>
        <pc:sldMkLst>
          <pc:docMk/>
          <pc:sldMk cId="2951734083" sldId="1517"/>
        </pc:sldMkLst>
        <pc:spChg chg="mod">
          <ac:chgData name="Samantha Ashman" userId="744711a6-540a-4d8d-8b8a-9f5fd09b6dcb" providerId="ADAL" clId="{64CE3BAA-F2DA-4809-827A-17CE8D4CA3BC}" dt="2021-10-14T08:23:45.681" v="110" actId="20577"/>
          <ac:spMkLst>
            <pc:docMk/>
            <pc:sldMk cId="2951734083" sldId="1517"/>
            <ac:spMk id="2" creationId="{E9505B45-15F9-44E5-BC52-742D878A55FF}"/>
          </ac:spMkLst>
        </pc:spChg>
        <pc:spChg chg="mod">
          <ac:chgData name="Samantha Ashman" userId="744711a6-540a-4d8d-8b8a-9f5fd09b6dcb" providerId="ADAL" clId="{64CE3BAA-F2DA-4809-827A-17CE8D4CA3BC}" dt="2021-10-14T08:24:08.162" v="133" actId="20577"/>
          <ac:spMkLst>
            <pc:docMk/>
            <pc:sldMk cId="2951734083" sldId="1517"/>
            <ac:spMk id="6" creationId="{59198C23-BE12-4CF2-B8BB-1BCA1AE71E2D}"/>
          </ac:spMkLst>
        </pc:spChg>
      </pc:sldChg>
      <pc:sldChg chg="addSp modSp new mod">
        <pc:chgData name="Samantha Ashman" userId="744711a6-540a-4d8d-8b8a-9f5fd09b6dcb" providerId="ADAL" clId="{64CE3BAA-F2DA-4809-827A-17CE8D4CA3BC}" dt="2021-10-14T08:26:31.278" v="202" actId="14100"/>
        <pc:sldMkLst>
          <pc:docMk/>
          <pc:sldMk cId="3201030963" sldId="1518"/>
        </pc:sldMkLst>
        <pc:spChg chg="mod">
          <ac:chgData name="Samantha Ashman" userId="744711a6-540a-4d8d-8b8a-9f5fd09b6dcb" providerId="ADAL" clId="{64CE3BAA-F2DA-4809-827A-17CE8D4CA3BC}" dt="2021-10-14T08:24:42.490" v="191" actId="20577"/>
          <ac:spMkLst>
            <pc:docMk/>
            <pc:sldMk cId="3201030963" sldId="1518"/>
            <ac:spMk id="5" creationId="{2C8CB820-177C-4CEB-BC55-2443CDA5B8C1}"/>
          </ac:spMkLst>
        </pc:spChg>
        <pc:spChg chg="mod">
          <ac:chgData name="Samantha Ashman" userId="744711a6-540a-4d8d-8b8a-9f5fd09b6dcb" providerId="ADAL" clId="{64CE3BAA-F2DA-4809-827A-17CE8D4CA3BC}" dt="2021-10-14T08:25:33.478" v="196" actId="20577"/>
          <ac:spMkLst>
            <pc:docMk/>
            <pc:sldMk cId="3201030963" sldId="1518"/>
            <ac:spMk id="6" creationId="{A8C3A12C-0542-44A8-B069-321C29EC54E3}"/>
          </ac:spMkLst>
        </pc:spChg>
        <pc:picChg chg="add mod modCrop">
          <ac:chgData name="Samantha Ashman" userId="744711a6-540a-4d8d-8b8a-9f5fd09b6dcb" providerId="ADAL" clId="{64CE3BAA-F2DA-4809-827A-17CE8D4CA3BC}" dt="2021-10-14T08:26:31.278" v="202" actId="14100"/>
          <ac:picMkLst>
            <pc:docMk/>
            <pc:sldMk cId="3201030963" sldId="1518"/>
            <ac:picMk id="9" creationId="{3E55370D-80A0-4914-81E8-B902B738E594}"/>
          </ac:picMkLst>
        </pc:picChg>
      </pc:sldChg>
    </pc:docChg>
  </pc:docChgLst>
  <pc:docChgLst>
    <pc:chgData name="Samantha Ashman" userId="S::samantha.ashman@cityandguilds.com::744711a6-540a-4d8d-8b8a-9f5fd09b6dcb" providerId="AD" clId="Web-{F5C65507-A92F-4FD9-AC5F-BEA7ABD0C867}"/>
    <pc:docChg chg="addSld delSld modSld">
      <pc:chgData name="Samantha Ashman" userId="S::samantha.ashman@cityandguilds.com::744711a6-540a-4d8d-8b8a-9f5fd09b6dcb" providerId="AD" clId="Web-{F5C65507-A92F-4FD9-AC5F-BEA7ABD0C867}" dt="2021-10-21T14:10:50.039" v="4"/>
      <pc:docMkLst>
        <pc:docMk/>
      </pc:docMkLst>
      <pc:sldChg chg="del">
        <pc:chgData name="Samantha Ashman" userId="S::samantha.ashman@cityandguilds.com::744711a6-540a-4d8d-8b8a-9f5fd09b6dcb" providerId="AD" clId="Web-{F5C65507-A92F-4FD9-AC5F-BEA7ABD0C867}" dt="2021-10-21T14:10:12.523" v="0"/>
        <pc:sldMkLst>
          <pc:docMk/>
          <pc:sldMk cId="4156464901" sldId="375"/>
        </pc:sldMkLst>
      </pc:sldChg>
      <pc:sldChg chg="addSp delSp modSp">
        <pc:chgData name="Samantha Ashman" userId="S::samantha.ashman@cityandguilds.com::744711a6-540a-4d8d-8b8a-9f5fd09b6dcb" providerId="AD" clId="Web-{F5C65507-A92F-4FD9-AC5F-BEA7ABD0C867}" dt="2021-10-21T14:10:33.273" v="2"/>
        <pc:sldMkLst>
          <pc:docMk/>
          <pc:sldMk cId="1455994447" sldId="1521"/>
        </pc:sldMkLst>
        <pc:picChg chg="add del mod">
          <ac:chgData name="Samantha Ashman" userId="S::samantha.ashman@cityandguilds.com::744711a6-540a-4d8d-8b8a-9f5fd09b6dcb" providerId="AD" clId="Web-{F5C65507-A92F-4FD9-AC5F-BEA7ABD0C867}" dt="2021-10-21T14:10:33.273" v="2"/>
          <ac:picMkLst>
            <pc:docMk/>
            <pc:sldMk cId="1455994447" sldId="1521"/>
            <ac:picMk id="4" creationId="{CFA1F9EA-4C8F-4F36-A308-85420EEF2EEF}"/>
          </ac:picMkLst>
        </pc:picChg>
      </pc:sldChg>
      <pc:sldChg chg="addSp delSp modSp new">
        <pc:chgData name="Samantha Ashman" userId="S::samantha.ashman@cityandguilds.com::744711a6-540a-4d8d-8b8a-9f5fd09b6dcb" providerId="AD" clId="Web-{F5C65507-A92F-4FD9-AC5F-BEA7ABD0C867}" dt="2021-10-21T14:10:50.039" v="4"/>
        <pc:sldMkLst>
          <pc:docMk/>
          <pc:sldMk cId="1559978898" sldId="1522"/>
        </pc:sldMkLst>
        <pc:spChg chg="del">
          <ac:chgData name="Samantha Ashman" userId="S::samantha.ashman@cityandguilds.com::744711a6-540a-4d8d-8b8a-9f5fd09b6dcb" providerId="AD" clId="Web-{F5C65507-A92F-4FD9-AC5F-BEA7ABD0C867}" dt="2021-10-21T14:10:50.039" v="4"/>
          <ac:spMkLst>
            <pc:docMk/>
            <pc:sldMk cId="1559978898" sldId="1522"/>
            <ac:spMk id="2" creationId="{4BC371EB-44D3-4C6B-A0C3-8B8BD4039FDC}"/>
          </ac:spMkLst>
        </pc:spChg>
        <pc:picChg chg="add mod ord">
          <ac:chgData name="Samantha Ashman" userId="S::samantha.ashman@cityandguilds.com::744711a6-540a-4d8d-8b8a-9f5fd09b6dcb" providerId="AD" clId="Web-{F5C65507-A92F-4FD9-AC5F-BEA7ABD0C867}" dt="2021-10-21T14:10:50.039" v="4"/>
          <ac:picMkLst>
            <pc:docMk/>
            <pc:sldMk cId="1559978898" sldId="1522"/>
            <ac:picMk id="7" creationId="{802071E8-7D65-4DB7-83D0-4AC8D592B5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atin typeface="Arial" panose="020B0604020202020204" pitchFamily="34" charset="0"/>
              </a:defRPr>
            </a:lvl1pPr>
          </a:lstStyle>
          <a:p>
            <a:endParaRPr lang="en-AU"/>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atin typeface="Arial" panose="020B0604020202020204" pitchFamily="34" charset="0"/>
              </a:defRPr>
            </a:lvl1pPr>
          </a:lstStyle>
          <a:p>
            <a:fld id="{3F298578-91F7-48AF-AB22-70F1F8C9B020}" type="datetimeFigureOut">
              <a:rPr lang="en-AU" smtClean="0"/>
              <a:pPr/>
              <a:t>18/11/2021</a:t>
            </a:fld>
            <a:endParaRPr lang="en-AU"/>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AU"/>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atin typeface="Arial" panose="020B0604020202020204" pitchFamily="34" charset="0"/>
              </a:defRPr>
            </a:lvl1pPr>
          </a:lstStyle>
          <a:p>
            <a:fld id="{3A0E4107-167E-4528-8D1A-C0AFCFC9DC70}" type="slidenum">
              <a:rPr lang="en-AU" smtClean="0"/>
              <a:pPr/>
              <a:t>‹#›</a:t>
            </a:fld>
            <a:endParaRPr lang="en-AU"/>
          </a:p>
        </p:txBody>
      </p:sp>
    </p:spTree>
    <p:extLst>
      <p:ext uri="{BB962C8B-B14F-4D97-AF65-F5344CB8AC3E}">
        <p14:creationId xmlns:p14="http://schemas.microsoft.com/office/powerpoint/2010/main" val="180576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E4107-167E-4528-8D1A-C0AFCFC9DC70}" type="slidenum">
              <a:rPr lang="en-AU" smtClean="0"/>
              <a:pPr/>
              <a:t>1</a:t>
            </a:fld>
            <a:endParaRPr lang="en-AU"/>
          </a:p>
        </p:txBody>
      </p:sp>
    </p:spTree>
    <p:extLst>
      <p:ext uri="{BB962C8B-B14F-4D97-AF65-F5344CB8AC3E}">
        <p14:creationId xmlns:p14="http://schemas.microsoft.com/office/powerpoint/2010/main" val="351883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5</a:t>
            </a:fld>
            <a:endParaRPr lang="en-GB"/>
          </a:p>
        </p:txBody>
      </p:sp>
    </p:spTree>
    <p:extLst>
      <p:ext uri="{BB962C8B-B14F-4D97-AF65-F5344CB8AC3E}">
        <p14:creationId xmlns:p14="http://schemas.microsoft.com/office/powerpoint/2010/main" val="255566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hyperlink" Target="mailto:info@gen2.ac.uk" TargetMode="External"/><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hyperlink" Target="https://eal.org.uk/quals-finder/qualifications" TargetMode="External"/><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6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Master" Target="../slideMasters/slideMaster3.xml"/><Relationship Id="rId4" Type="http://schemas.openxmlformats.org/officeDocument/2006/relationships/image" Target="../media/image6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8F0928-36E1-2D4F-AED8-621EC13E9DF6}"/>
              </a:ext>
            </a:extLst>
          </p:cNvPr>
          <p:cNvSpPr/>
          <p:nvPr userDrawn="1"/>
        </p:nvSpPr>
        <p:spPr>
          <a:xfrm>
            <a:off x="448235" y="125506"/>
            <a:ext cx="11591365" cy="6642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accent4"/>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tx2"/>
                </a:solidFill>
              </a:defRPr>
            </a:lvl1pPr>
          </a:lstStyle>
          <a:p>
            <a:r>
              <a:rPr lang="en-US"/>
              <a:t>Click to add title</a:t>
            </a:r>
            <a:endParaRPr lang="en-GB"/>
          </a:p>
        </p:txBody>
      </p:sp>
      <p:pic>
        <p:nvPicPr>
          <p:cNvPr id="9" name="Picture 8">
            <a:extLst>
              <a:ext uri="{FF2B5EF4-FFF2-40B4-BE49-F238E27FC236}">
                <a16:creationId xmlns:a16="http://schemas.microsoft.com/office/drawing/2014/main" id="{01E280C7-AC5D-EB43-9FF7-D629AAD006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95819" y="411540"/>
            <a:ext cx="2955868" cy="323398"/>
          </a:xfrm>
          <a:prstGeom prst="rect">
            <a:avLst/>
          </a:prstGeom>
        </p:spPr>
      </p:pic>
      <p:sp>
        <p:nvSpPr>
          <p:cNvPr id="12" name="Picture Placeholder 20">
            <a:extLst>
              <a:ext uri="{FF2B5EF4-FFF2-40B4-BE49-F238E27FC236}">
                <a16:creationId xmlns:a16="http://schemas.microsoft.com/office/drawing/2014/main" id="{2F1340F3-BE6C-4F4F-AFDE-85F902136129}"/>
              </a:ext>
            </a:extLst>
          </p:cNvPr>
          <p:cNvSpPr>
            <a:spLocks noGrp="1"/>
          </p:cNvSpPr>
          <p:nvPr>
            <p:ph type="pic" sz="quarter" idx="19" hasCustomPrompt="1"/>
          </p:nvPr>
        </p:nvSpPr>
        <p:spPr>
          <a:xfrm>
            <a:off x="10130280" y="5794816"/>
            <a:ext cx="1549632" cy="672403"/>
          </a:xfrm>
          <a:blipFill>
            <a:blip r:embed="rId3">
              <a:extLst>
                <a:ext uri="{96DAC541-7B7A-43D3-8B79-37D633B846F1}">
                  <asvg:svgBlip xmlns:asvg="http://schemas.microsoft.com/office/drawing/2016/SVG/main" r:embed="rId4"/>
                </a:ext>
              </a:extLst>
            </a:blip>
            <a:stretch>
              <a:fillRect/>
            </a:stretch>
          </a:blipFill>
        </p:spPr>
        <p:txBody>
          <a:bodyPr/>
          <a:lstStyle/>
          <a:p>
            <a:r>
              <a:rPr lang="en-US"/>
              <a:t> </a:t>
            </a:r>
          </a:p>
        </p:txBody>
      </p:sp>
    </p:spTree>
    <p:extLst>
      <p:ext uri="{BB962C8B-B14F-4D97-AF65-F5344CB8AC3E}">
        <p14:creationId xmlns:p14="http://schemas.microsoft.com/office/powerpoint/2010/main" val="394253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Right align">
    <p:spTree>
      <p:nvGrpSpPr>
        <p:cNvPr id="1" name=""/>
        <p:cNvGrpSpPr/>
        <p:nvPr/>
      </p:nvGrpSpPr>
      <p:grpSpPr>
        <a:xfrm>
          <a:off x="0" y="0"/>
          <a:ext cx="0" cy="0"/>
          <a:chOff x="0" y="0"/>
          <a:chExt cx="0" cy="0"/>
        </a:xfrm>
      </p:grpSpPr>
      <p:sp>
        <p:nvSpPr>
          <p:cNvPr id="12" name="Picture Placeholder 32">
            <a:extLst>
              <a:ext uri="{FF2B5EF4-FFF2-40B4-BE49-F238E27FC236}">
                <a16:creationId xmlns:a16="http://schemas.microsoft.com/office/drawing/2014/main" id="{3594AE0F-CC64-2140-9794-12E08A33700F}"/>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5333029" y="3683324"/>
            <a:ext cx="5760000" cy="1440000"/>
          </a:xfrm>
        </p:spPr>
        <p:txBody>
          <a:bodyPr/>
          <a:lstStyle>
            <a:lvl1pPr marL="0" indent="0" algn="r">
              <a:buNone/>
              <a:defRPr sz="2000" b="0">
                <a:solidFill>
                  <a:schemeClr val="bg1"/>
                </a:solidFill>
              </a:defRPr>
            </a:lvl1pPr>
            <a:lvl2pPr marL="0" indent="0" algn="r">
              <a:buNone/>
              <a:defRPr sz="2000" b="0">
                <a:solidFill>
                  <a:schemeClr val="bg1"/>
                </a:solidFill>
              </a:defRPr>
            </a:lvl2pPr>
            <a:lvl3pPr marL="0" indent="0" algn="r">
              <a:buNone/>
              <a:defRPr sz="2000" b="0">
                <a:solidFill>
                  <a:schemeClr val="bg1"/>
                </a:solidFill>
              </a:defRPr>
            </a:lvl3pPr>
            <a:lvl4pPr marL="0" indent="0" algn="r">
              <a:buNone/>
              <a:defRPr sz="2000" b="0">
                <a:solidFill>
                  <a:schemeClr val="bg1"/>
                </a:solidFill>
              </a:defRPr>
            </a:lvl4pPr>
            <a:lvl5pPr marL="0" indent="0" algn="r">
              <a:buNone/>
              <a:defRPr sz="2000" b="0">
                <a:solidFill>
                  <a:schemeClr val="bg1"/>
                </a:solidFill>
              </a:defRPr>
            </a:lvl5pPr>
            <a:lvl6pPr marL="0" indent="0" algn="r">
              <a:buNone/>
              <a:defRPr sz="2000" b="0">
                <a:solidFill>
                  <a:schemeClr val="bg1"/>
                </a:solidFill>
              </a:defRPr>
            </a:lvl6pPr>
            <a:lvl7pPr marL="0" indent="0" algn="r">
              <a:buNone/>
              <a:defRPr sz="2000" b="0">
                <a:solidFill>
                  <a:schemeClr val="bg1"/>
                </a:solidFill>
              </a:defRPr>
            </a:lvl7pPr>
            <a:lvl8pPr marL="0" indent="0" algn="r">
              <a:buNone/>
              <a:defRPr sz="2000" b="0">
                <a:solidFill>
                  <a:schemeClr val="bg1"/>
                </a:solidFill>
              </a:defRPr>
            </a:lvl8pPr>
            <a:lvl9pPr marL="0" indent="0" algn="r">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5333029" y="1898064"/>
            <a:ext cx="5760000" cy="1440000"/>
          </a:xfrm>
        </p:spPr>
        <p:txBody>
          <a:bodyPr anchor="b" anchorCtr="0"/>
          <a:lstStyle>
            <a:lvl1pPr algn="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878787EF-3F44-FD47-B443-72FFB3D73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2864147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me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05643-A3E2-F04F-9B4E-F3B2AB1E5698}"/>
              </a:ext>
            </a:extLst>
          </p:cNvPr>
          <p:cNvSpPr/>
          <p:nvPr userDrawn="1"/>
        </p:nvSpPr>
        <p:spPr>
          <a:xfrm>
            <a:off x="436574" y="-8370"/>
            <a:ext cx="11557191" cy="990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7">
            <a:extLst>
              <a:ext uri="{FF2B5EF4-FFF2-40B4-BE49-F238E27FC236}">
                <a16:creationId xmlns:a16="http://schemas.microsoft.com/office/drawing/2014/main" id="{E3578C2F-7B76-1F44-B079-D3F162106724}"/>
              </a:ext>
            </a:extLst>
          </p:cNvPr>
          <p:cNvSpPr>
            <a:spLocks noGrp="1"/>
          </p:cNvSpPr>
          <p:nvPr>
            <p:ph type="body" sz="quarter" idx="27" hasCustomPrompt="1"/>
          </p:nvPr>
        </p:nvSpPr>
        <p:spPr>
          <a:xfrm>
            <a:off x="4077078" y="624924"/>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3724069" y="531762"/>
            <a:ext cx="705600" cy="705600"/>
          </a:xfrm>
          <a:prstGeom prst="ellipse">
            <a:avLst/>
          </a:prstGeom>
          <a:solidFill>
            <a:schemeClr val="accent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cxnSp>
        <p:nvCxnSpPr>
          <p:cNvPr id="18" name="Straight Connector 17">
            <a:extLst>
              <a:ext uri="{FF2B5EF4-FFF2-40B4-BE49-F238E27FC236}">
                <a16:creationId xmlns:a16="http://schemas.microsoft.com/office/drawing/2014/main" id="{5BC5CB20-30C0-6E48-B10C-22071B0283AB}"/>
              </a:ext>
            </a:extLst>
          </p:cNvPr>
          <p:cNvCxnSpPr>
            <a:cxnSpLocks/>
            <a:endCxn id="28" idx="0"/>
          </p:cNvCxnSpPr>
          <p:nvPr userDrawn="1"/>
        </p:nvCxnSpPr>
        <p:spPr>
          <a:xfrm>
            <a:off x="6153293" y="0"/>
            <a:ext cx="0" cy="2510161"/>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44A4E5A-9FC1-0642-907C-B7ADC6CA9B51}"/>
              </a:ext>
            </a:extLst>
          </p:cNvPr>
          <p:cNvSpPr/>
          <p:nvPr userDrawn="1"/>
        </p:nvSpPr>
        <p:spPr>
          <a:xfrm>
            <a:off x="6091416" y="2510161"/>
            <a:ext cx="123754" cy="1237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D544A55-661B-E54E-AACE-A3A10162DF89}"/>
              </a:ext>
            </a:extLst>
          </p:cNvPr>
          <p:cNvSpPr/>
          <p:nvPr userDrawn="1"/>
        </p:nvSpPr>
        <p:spPr>
          <a:xfrm>
            <a:off x="6091416" y="791446"/>
            <a:ext cx="123754" cy="123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7">
            <a:extLst>
              <a:ext uri="{FF2B5EF4-FFF2-40B4-BE49-F238E27FC236}">
                <a16:creationId xmlns:a16="http://schemas.microsoft.com/office/drawing/2014/main" id="{F6A275AA-6D15-C440-A082-882F0AECDAB8}"/>
              </a:ext>
            </a:extLst>
          </p:cNvPr>
          <p:cNvSpPr>
            <a:spLocks noGrp="1"/>
          </p:cNvSpPr>
          <p:nvPr>
            <p:ph type="body" sz="quarter" idx="26" hasCustomPrompt="1"/>
          </p:nvPr>
        </p:nvSpPr>
        <p:spPr>
          <a:xfrm>
            <a:off x="6438273" y="610682"/>
            <a:ext cx="2123797" cy="516860"/>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43" name="Text Placeholder 7">
            <a:extLst>
              <a:ext uri="{FF2B5EF4-FFF2-40B4-BE49-F238E27FC236}">
                <a16:creationId xmlns:a16="http://schemas.microsoft.com/office/drawing/2014/main" id="{0D0CB6DD-B637-2A41-8EA0-3F65B1C593D8}"/>
              </a:ext>
            </a:extLst>
          </p:cNvPr>
          <p:cNvSpPr>
            <a:spLocks noGrp="1"/>
          </p:cNvSpPr>
          <p:nvPr>
            <p:ph type="body" sz="quarter" idx="28" hasCustomPrompt="1"/>
          </p:nvPr>
        </p:nvSpPr>
        <p:spPr>
          <a:xfrm>
            <a:off x="6425539" y="2345508"/>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44" name="Text Placeholder 7">
            <a:extLst>
              <a:ext uri="{FF2B5EF4-FFF2-40B4-BE49-F238E27FC236}">
                <a16:creationId xmlns:a16="http://schemas.microsoft.com/office/drawing/2014/main" id="{B7DFCA37-6808-FE4F-9AFE-08F0205AB368}"/>
              </a:ext>
            </a:extLst>
          </p:cNvPr>
          <p:cNvSpPr>
            <a:spLocks noGrp="1"/>
          </p:cNvSpPr>
          <p:nvPr>
            <p:ph type="body" sz="quarter" idx="29" hasCustomPrompt="1"/>
          </p:nvPr>
        </p:nvSpPr>
        <p:spPr>
          <a:xfrm>
            <a:off x="3753281" y="2331743"/>
            <a:ext cx="2123797" cy="554857"/>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algn="r">
              <a:buClr>
                <a:schemeClr val="accent1"/>
              </a:buClr>
            </a:pPr>
            <a:r>
              <a:rPr lang="en-US" sz="1000">
                <a:solidFill>
                  <a:schemeClr val="accent4"/>
                </a:solidFill>
              </a:rPr>
              <a:t>Introduction ipsum dolor sit </a:t>
            </a:r>
            <a:r>
              <a:rPr lang="en-US" sz="1000" err="1">
                <a:solidFill>
                  <a:schemeClr val="accent4"/>
                </a:solidFill>
              </a:rPr>
              <a:t>amet</a:t>
            </a:r>
            <a:r>
              <a:rPr lang="en-US" sz="1000">
                <a:solidFill>
                  <a:schemeClr val="accent4"/>
                </a:solidFill>
              </a:rPr>
              <a:t>, </a:t>
            </a:r>
            <a:r>
              <a:rPr lang="en-US" sz="1000" err="1">
                <a:solidFill>
                  <a:schemeClr val="accent4"/>
                </a:solidFill>
              </a:rPr>
              <a:t>consetetur</a:t>
            </a:r>
            <a:r>
              <a:rPr lang="en-US" sz="1000">
                <a:solidFill>
                  <a:schemeClr val="accent4"/>
                </a:solidFill>
              </a:rPr>
              <a:t> </a:t>
            </a:r>
            <a:r>
              <a:rPr lang="en-US" sz="1000" err="1">
                <a:solidFill>
                  <a:schemeClr val="accent4"/>
                </a:solidFill>
              </a:rPr>
              <a:t>sadipscing</a:t>
            </a:r>
            <a:r>
              <a:rPr lang="en-US" sz="1000">
                <a:solidFill>
                  <a:schemeClr val="accent4"/>
                </a:solidFill>
              </a:rPr>
              <a:t> </a:t>
            </a:r>
            <a:r>
              <a:rPr lang="en-US" sz="1000" err="1">
                <a:solidFill>
                  <a:schemeClr val="accent4"/>
                </a:solidFill>
              </a:rPr>
              <a:t>elitr</a:t>
            </a:r>
            <a:r>
              <a:rPr lang="en-US" sz="1000">
                <a:solidFill>
                  <a:schemeClr val="accent4"/>
                </a:solidFill>
              </a:rPr>
              <a:t>, sed diam </a:t>
            </a:r>
            <a:r>
              <a:rPr lang="en-US" sz="1000" err="1">
                <a:solidFill>
                  <a:schemeClr val="accent4"/>
                </a:solidFill>
              </a:rPr>
              <a:t>nonumy</a:t>
            </a:r>
            <a:r>
              <a:rPr lang="en-US" sz="1000">
                <a:solidFill>
                  <a:schemeClr val="accent4"/>
                </a:solidFill>
              </a:rPr>
              <a:t> </a:t>
            </a:r>
            <a:r>
              <a:rPr lang="en-US" sz="1000" err="1">
                <a:solidFill>
                  <a:schemeClr val="accent4"/>
                </a:solidFill>
              </a:rPr>
              <a:t>eirmod</a:t>
            </a:r>
            <a:endParaRPr lang="en-US" sz="1000">
              <a:solidFill>
                <a:schemeClr val="accent4"/>
              </a:solidFill>
            </a:endParaRPr>
          </a:p>
        </p:txBody>
      </p:sp>
      <p:sp>
        <p:nvSpPr>
          <p:cNvPr id="47" name="Picture Placeholder 9">
            <a:extLst>
              <a:ext uri="{FF2B5EF4-FFF2-40B4-BE49-F238E27FC236}">
                <a16:creationId xmlns:a16="http://schemas.microsoft.com/office/drawing/2014/main" id="{3E058CA9-8F8D-0945-A297-6E0429AFE1D2}"/>
              </a:ext>
            </a:extLst>
          </p:cNvPr>
          <p:cNvSpPr>
            <a:spLocks noGrp="1"/>
          </p:cNvSpPr>
          <p:nvPr>
            <p:ph type="pic" sz="quarter" idx="30" hasCustomPrompt="1"/>
          </p:nvPr>
        </p:nvSpPr>
        <p:spPr>
          <a:xfrm>
            <a:off x="7904184" y="2224845"/>
            <a:ext cx="705600" cy="705600"/>
          </a:xfrm>
          <a:prstGeom prst="ellipse">
            <a:avLst/>
          </a:prstGeom>
          <a:solidFill>
            <a:srgbClr val="00B0F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3700492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Icons B">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7408AA-9143-904E-A56C-4AD60244153F}"/>
              </a:ext>
            </a:extLst>
          </p:cNvPr>
          <p:cNvSpPr/>
          <p:nvPr userDrawn="1"/>
        </p:nvSpPr>
        <p:spPr>
          <a:xfrm>
            <a:off x="11334840" y="152399"/>
            <a:ext cx="857160" cy="6553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04EECB2-FD6E-7143-80C5-C841B98C06BC}"/>
              </a:ext>
            </a:extLst>
          </p:cNvPr>
          <p:cNvSpPr/>
          <p:nvPr userDrawn="1"/>
        </p:nvSpPr>
        <p:spPr>
          <a:xfrm>
            <a:off x="481263" y="152399"/>
            <a:ext cx="3878926" cy="655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54;p148">
            <a:extLst>
              <a:ext uri="{FF2B5EF4-FFF2-40B4-BE49-F238E27FC236}">
                <a16:creationId xmlns:a16="http://schemas.microsoft.com/office/drawing/2014/main" id="{6F081544-7C5C-6045-9165-599FC2BE55CC}"/>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2703237"/>
            <a:ext cx="2698089" cy="720000"/>
          </a:xfrm>
        </p:spPr>
        <p:txBody>
          <a:bodyPr/>
          <a:lstStyle>
            <a:lvl1pPr algn="l">
              <a:defRPr/>
            </a:lvl1pPr>
          </a:lstStyle>
          <a:p>
            <a:r>
              <a:rPr lang="en-US"/>
              <a:t>Click to add title</a:t>
            </a:r>
            <a:endParaRPr lang="en-AU"/>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4" y="3434730"/>
            <a:ext cx="2698090" cy="855486"/>
          </a:xfrm>
        </p:spPr>
        <p:txBody>
          <a:bodyPr/>
          <a:lstStyle>
            <a:lvl1pPr algn="l">
              <a:defRPr sz="1400"/>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7914643" y="5021935"/>
            <a:ext cx="1843048" cy="452803"/>
          </a:xfrm>
          <a:noFill/>
        </p:spPr>
        <p:txBody>
          <a:bodyPr/>
          <a:lstStyle>
            <a:lvl1pPr algn="ctr">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5529466" y="1239210"/>
            <a:ext cx="1800000" cy="382977"/>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cxnSp>
        <p:nvCxnSpPr>
          <p:cNvPr id="17" name="Straight Connector 16">
            <a:extLst>
              <a:ext uri="{FF2B5EF4-FFF2-40B4-BE49-F238E27FC236}">
                <a16:creationId xmlns:a16="http://schemas.microsoft.com/office/drawing/2014/main" id="{3E747CD4-DD0F-9443-BF95-1540414CD4A8}"/>
              </a:ext>
            </a:extLst>
          </p:cNvPr>
          <p:cNvCxnSpPr>
            <a:cxnSpLocks/>
          </p:cNvCxnSpPr>
          <p:nvPr userDrawn="1"/>
        </p:nvCxnSpPr>
        <p:spPr>
          <a:xfrm>
            <a:off x="4542096" y="3408836"/>
            <a:ext cx="7773367" cy="14401"/>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E7C71C5-6258-3943-AA7C-4B716147CB32}"/>
              </a:ext>
            </a:extLst>
          </p:cNvPr>
          <p:cNvSpPr/>
          <p:nvPr userDrawn="1"/>
        </p:nvSpPr>
        <p:spPr>
          <a:xfrm>
            <a:off x="6357744" y="3354159"/>
            <a:ext cx="123754" cy="1237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4C9C66E2-189D-9645-B425-160A085B5A17}"/>
              </a:ext>
            </a:extLst>
          </p:cNvPr>
          <p:cNvSpPr/>
          <p:nvPr userDrawn="1"/>
        </p:nvSpPr>
        <p:spPr>
          <a:xfrm>
            <a:off x="8756014" y="3354159"/>
            <a:ext cx="123754" cy="1237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Graphic 25">
            <a:extLst>
              <a:ext uri="{FF2B5EF4-FFF2-40B4-BE49-F238E27FC236}">
                <a16:creationId xmlns:a16="http://schemas.microsoft.com/office/drawing/2014/main" id="{8AD40F21-CA6B-EF4E-95B0-6C22C0C8691C}"/>
              </a:ext>
            </a:extLst>
          </p:cNvPr>
          <p:cNvPicPr>
            <a:picLocks noGrp="1"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8" b="88"/>
          <a:stretch>
            <a:fillRect/>
          </a:stretch>
        </p:blipFill>
        <p:spPr>
          <a:xfrm>
            <a:off x="4050846" y="3103626"/>
            <a:ext cx="610421" cy="610421"/>
          </a:xfrm>
          <a:prstGeom prst="ellipse">
            <a:avLst/>
          </a:prstGeom>
          <a:solidFill>
            <a:schemeClr val="accent1"/>
          </a:solidFill>
        </p:spPr>
      </p:pic>
      <p:sp>
        <p:nvSpPr>
          <p:cNvPr id="27" name="Oval 26">
            <a:extLst>
              <a:ext uri="{FF2B5EF4-FFF2-40B4-BE49-F238E27FC236}">
                <a16:creationId xmlns:a16="http://schemas.microsoft.com/office/drawing/2014/main" id="{A3678120-284B-8D4D-95AA-D5CBB6FEFABA}"/>
              </a:ext>
            </a:extLst>
          </p:cNvPr>
          <p:cNvSpPr/>
          <p:nvPr userDrawn="1"/>
        </p:nvSpPr>
        <p:spPr>
          <a:xfrm>
            <a:off x="10918832" y="3354159"/>
            <a:ext cx="123754" cy="123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6100974" y="2458163"/>
            <a:ext cx="705600" cy="705600"/>
          </a:xfrm>
          <a:prstGeom prst="ellipse">
            <a:avLst/>
          </a:prstGeom>
          <a:solidFill>
            <a:srgbClr val="00B0F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Text Placeholder 7">
            <a:extLst>
              <a:ext uri="{FF2B5EF4-FFF2-40B4-BE49-F238E27FC236}">
                <a16:creationId xmlns:a16="http://schemas.microsoft.com/office/drawing/2014/main" id="{CBCBCFFC-0F14-CC40-99A2-3BACD88BC257}"/>
              </a:ext>
            </a:extLst>
          </p:cNvPr>
          <p:cNvSpPr>
            <a:spLocks noGrp="1"/>
          </p:cNvSpPr>
          <p:nvPr>
            <p:ph type="body" sz="quarter" idx="25" hasCustomPrompt="1"/>
          </p:nvPr>
        </p:nvSpPr>
        <p:spPr>
          <a:xfrm>
            <a:off x="7924933" y="4584335"/>
            <a:ext cx="1800000" cy="382977"/>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29" name="Text Placeholder 7">
            <a:extLst>
              <a:ext uri="{FF2B5EF4-FFF2-40B4-BE49-F238E27FC236}">
                <a16:creationId xmlns:a16="http://schemas.microsoft.com/office/drawing/2014/main" id="{E5911E81-6B87-1540-BA86-E9617E365E6F}"/>
              </a:ext>
            </a:extLst>
          </p:cNvPr>
          <p:cNvSpPr>
            <a:spLocks noGrp="1"/>
          </p:cNvSpPr>
          <p:nvPr>
            <p:ph type="body" sz="quarter" idx="26" hasCustomPrompt="1"/>
          </p:nvPr>
        </p:nvSpPr>
        <p:spPr>
          <a:xfrm>
            <a:off x="10108775" y="1236975"/>
            <a:ext cx="1800000" cy="382977"/>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8467478" y="3662401"/>
            <a:ext cx="705600" cy="705600"/>
          </a:xfrm>
          <a:prstGeom prst="ellipse">
            <a:avLst/>
          </a:prstGeom>
          <a:solidFill>
            <a:srgbClr val="0070C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0" name="Text Placeholder 7">
            <a:extLst>
              <a:ext uri="{FF2B5EF4-FFF2-40B4-BE49-F238E27FC236}">
                <a16:creationId xmlns:a16="http://schemas.microsoft.com/office/drawing/2014/main" id="{E0AD8CD9-8B4C-AA4F-8738-7F36E8D2C067}"/>
              </a:ext>
            </a:extLst>
          </p:cNvPr>
          <p:cNvSpPr>
            <a:spLocks noGrp="1"/>
          </p:cNvSpPr>
          <p:nvPr>
            <p:ph type="body" sz="quarter" idx="27" hasCustomPrompt="1"/>
          </p:nvPr>
        </p:nvSpPr>
        <p:spPr>
          <a:xfrm>
            <a:off x="5529466" y="1716421"/>
            <a:ext cx="1800000" cy="452803"/>
          </a:xfrm>
          <a:noFill/>
        </p:spPr>
        <p:txBody>
          <a:bodyPr/>
          <a:lstStyle>
            <a:lvl1pPr algn="ctr">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1" name="Text Placeholder 7">
            <a:extLst>
              <a:ext uri="{FF2B5EF4-FFF2-40B4-BE49-F238E27FC236}">
                <a16:creationId xmlns:a16="http://schemas.microsoft.com/office/drawing/2014/main" id="{A97A21CD-5974-1743-A6E6-1951DF7288E9}"/>
              </a:ext>
            </a:extLst>
          </p:cNvPr>
          <p:cNvSpPr>
            <a:spLocks noGrp="1"/>
          </p:cNvSpPr>
          <p:nvPr>
            <p:ph type="body" sz="quarter" idx="28" hasCustomPrompt="1"/>
          </p:nvPr>
        </p:nvSpPr>
        <p:spPr>
          <a:xfrm>
            <a:off x="10108774" y="1716420"/>
            <a:ext cx="1800001" cy="452803"/>
          </a:xfrm>
          <a:noFill/>
        </p:spPr>
        <p:txBody>
          <a:bodyPr/>
          <a:lstStyle>
            <a:lvl1pPr algn="ctr">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2" name="Picture Placeholder 9">
            <a:extLst>
              <a:ext uri="{FF2B5EF4-FFF2-40B4-BE49-F238E27FC236}">
                <a16:creationId xmlns:a16="http://schemas.microsoft.com/office/drawing/2014/main" id="{914450ED-5FC7-B343-BCE4-1119E2877AC6}"/>
              </a:ext>
            </a:extLst>
          </p:cNvPr>
          <p:cNvSpPr>
            <a:spLocks noGrp="1"/>
          </p:cNvSpPr>
          <p:nvPr>
            <p:ph type="pic" sz="quarter" idx="29" hasCustomPrompt="1"/>
          </p:nvPr>
        </p:nvSpPr>
        <p:spPr>
          <a:xfrm>
            <a:off x="10627908" y="2475463"/>
            <a:ext cx="705600" cy="7056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4" name="Text Placeholder 7">
            <a:extLst>
              <a:ext uri="{FF2B5EF4-FFF2-40B4-BE49-F238E27FC236}">
                <a16:creationId xmlns:a16="http://schemas.microsoft.com/office/drawing/2014/main" id="{70BD1EC4-0180-A743-B116-221840D286B8}"/>
              </a:ext>
            </a:extLst>
          </p:cNvPr>
          <p:cNvSpPr>
            <a:spLocks noGrp="1"/>
          </p:cNvSpPr>
          <p:nvPr>
            <p:ph type="body" sz="quarter" idx="31" hasCustomPrompt="1"/>
          </p:nvPr>
        </p:nvSpPr>
        <p:spPr>
          <a:xfrm>
            <a:off x="5364284" y="3624501"/>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
        <p:nvSpPr>
          <p:cNvPr id="35" name="Text Placeholder 7">
            <a:extLst>
              <a:ext uri="{FF2B5EF4-FFF2-40B4-BE49-F238E27FC236}">
                <a16:creationId xmlns:a16="http://schemas.microsoft.com/office/drawing/2014/main" id="{A862B6D9-AB13-4645-946B-207D344D7C74}"/>
              </a:ext>
            </a:extLst>
          </p:cNvPr>
          <p:cNvSpPr>
            <a:spLocks noGrp="1"/>
          </p:cNvSpPr>
          <p:nvPr>
            <p:ph type="body" sz="quarter" idx="32" hasCustomPrompt="1"/>
          </p:nvPr>
        </p:nvSpPr>
        <p:spPr>
          <a:xfrm>
            <a:off x="7738993" y="2779549"/>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
        <p:nvSpPr>
          <p:cNvPr id="36" name="Text Placeholder 7">
            <a:extLst>
              <a:ext uri="{FF2B5EF4-FFF2-40B4-BE49-F238E27FC236}">
                <a16:creationId xmlns:a16="http://schemas.microsoft.com/office/drawing/2014/main" id="{DD35674A-A98A-6E45-93D2-E747C80981B9}"/>
              </a:ext>
            </a:extLst>
          </p:cNvPr>
          <p:cNvSpPr>
            <a:spLocks noGrp="1"/>
          </p:cNvSpPr>
          <p:nvPr>
            <p:ph type="body" sz="quarter" idx="33" hasCustomPrompt="1"/>
          </p:nvPr>
        </p:nvSpPr>
        <p:spPr>
          <a:xfrm>
            <a:off x="9938182" y="3624501"/>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Tree>
    <p:extLst>
      <p:ext uri="{BB962C8B-B14F-4D97-AF65-F5344CB8AC3E}">
        <p14:creationId xmlns:p14="http://schemas.microsoft.com/office/powerpoint/2010/main" val="23239456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05643-A3E2-F04F-9B4E-F3B2AB1E5698}"/>
              </a:ext>
            </a:extLst>
          </p:cNvPr>
          <p:cNvSpPr/>
          <p:nvPr userDrawn="1"/>
        </p:nvSpPr>
        <p:spPr>
          <a:xfrm>
            <a:off x="1" y="152399"/>
            <a:ext cx="1273214" cy="6553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9990380-064E-334A-A0A7-C6A2754DAF35}"/>
              </a:ext>
            </a:extLst>
          </p:cNvPr>
          <p:cNvCxnSpPr>
            <a:cxnSpLocks/>
            <a:stCxn id="7" idx="1"/>
          </p:cNvCxnSpPr>
          <p:nvPr userDrawn="1"/>
        </p:nvCxnSpPr>
        <p:spPr>
          <a:xfrm>
            <a:off x="1" y="3428999"/>
            <a:ext cx="9317619"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oogle Shape;54;p148">
            <a:extLst>
              <a:ext uri="{FF2B5EF4-FFF2-40B4-BE49-F238E27FC236}">
                <a16:creationId xmlns:a16="http://schemas.microsoft.com/office/drawing/2014/main" id="{6E964C02-DCC1-F748-BF93-F22EE8D2E5C4}"/>
              </a:ext>
            </a:extLst>
          </p:cNvPr>
          <p:cNvSpPr/>
          <p:nvPr userDrawn="1"/>
        </p:nvSpPr>
        <p:spPr>
          <a:xfrm flipH="1">
            <a:off x="11703191"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0" name="Text Placeholder 7">
            <a:extLst>
              <a:ext uri="{FF2B5EF4-FFF2-40B4-BE49-F238E27FC236}">
                <a16:creationId xmlns:a16="http://schemas.microsoft.com/office/drawing/2014/main" id="{2FEF3DBE-D921-7C4F-844E-D42E6C4EEDEA}"/>
              </a:ext>
            </a:extLst>
          </p:cNvPr>
          <p:cNvSpPr>
            <a:spLocks noGrp="1"/>
          </p:cNvSpPr>
          <p:nvPr>
            <p:ph type="body" sz="quarter" idx="25" hasCustomPrompt="1"/>
          </p:nvPr>
        </p:nvSpPr>
        <p:spPr>
          <a:xfrm>
            <a:off x="246401" y="4510413"/>
            <a:ext cx="1800000" cy="483503"/>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4" name="Date Placeholder 3"/>
          <p:cNvSpPr>
            <a:spLocks noGrp="1"/>
          </p:cNvSpPr>
          <p:nvPr>
            <p:ph type="dt" sz="half" idx="10"/>
          </p:nvPr>
        </p:nvSpPr>
        <p:spPr>
          <a:xfrm rot="16200000">
            <a:off x="11218752" y="3248999"/>
            <a:ext cx="1440000" cy="360000"/>
          </a:xfrm>
        </p:spPr>
        <p:txBody>
          <a:bodyPr/>
          <a:lstStyle/>
          <a:p>
            <a:r>
              <a:rPr lang="en-GB"/>
              <a:t>4 August 2021</a:t>
            </a:r>
          </a:p>
        </p:txBody>
      </p:sp>
      <p:sp>
        <p:nvSpPr>
          <p:cNvPr id="5" name="Footer Placeholder 4"/>
          <p:cNvSpPr>
            <a:spLocks noGrp="1"/>
          </p:cNvSpPr>
          <p:nvPr>
            <p:ph type="ftr" sz="quarter" idx="11"/>
          </p:nvPr>
        </p:nvSpPr>
        <p:spPr>
          <a:xfrm rot="16200000">
            <a:off x="10660452" y="1250699"/>
            <a:ext cx="2556599" cy="360000"/>
          </a:xfrm>
        </p:spPr>
        <p:txBody>
          <a:bodyPr/>
          <a:lstStyle/>
          <a:p>
            <a:r>
              <a:rPr lang="en-GB"/>
              <a:t>Employee Engagement Strategy</a:t>
            </a:r>
          </a:p>
        </p:txBody>
      </p:sp>
      <p:sp>
        <p:nvSpPr>
          <p:cNvPr id="6" name="Slide Number Placeholder 5"/>
          <p:cNvSpPr>
            <a:spLocks noGrp="1"/>
          </p:cNvSpPr>
          <p:nvPr>
            <p:ph type="sldNum" sz="quarter" idx="12"/>
          </p:nvPr>
        </p:nvSpPr>
        <p:spPr>
          <a:xfrm rot="16200000">
            <a:off x="11218752" y="5805598"/>
            <a:ext cx="1440000" cy="360000"/>
          </a:xfrm>
        </p:spPr>
        <p:txBody>
          <a:bodyPr/>
          <a:lstStyle/>
          <a:p>
            <a:fld id="{F5AEA0E0-5CC6-4BD0-905C-A0021E419432}" type="slidenum">
              <a:rPr lang="en-GB" smtClean="0"/>
              <a:t>‹#›</a:t>
            </a:fld>
            <a:endParaRPr lang="en-GB"/>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870485" y="3690276"/>
            <a:ext cx="705600" cy="705600"/>
          </a:xfrm>
          <a:prstGeom prst="ellipse">
            <a:avLst/>
          </a:prstGeom>
          <a:solidFill>
            <a:schemeClr val="accent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224248" y="5057778"/>
            <a:ext cx="1822153" cy="731895"/>
          </a:xfrm>
          <a:noFill/>
        </p:spPr>
        <p:txBody>
          <a:bodyPr/>
          <a:lstStyle>
            <a:lvl1pPr algn="ctr">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21" name="Oval 20">
            <a:extLst>
              <a:ext uri="{FF2B5EF4-FFF2-40B4-BE49-F238E27FC236}">
                <a16:creationId xmlns:a16="http://schemas.microsoft.com/office/drawing/2014/main" id="{10E31120-B05F-194A-9BBB-1971599E8579}"/>
              </a:ext>
            </a:extLst>
          </p:cNvPr>
          <p:cNvSpPr/>
          <p:nvPr userDrawn="1"/>
        </p:nvSpPr>
        <p:spPr>
          <a:xfrm>
            <a:off x="6788887" y="3367121"/>
            <a:ext cx="123754" cy="1237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C93520-15FB-8847-A9C5-8D691664254B}"/>
              </a:ext>
            </a:extLst>
          </p:cNvPr>
          <p:cNvSpPr/>
          <p:nvPr userDrawn="1"/>
        </p:nvSpPr>
        <p:spPr>
          <a:xfrm>
            <a:off x="9249427" y="3361677"/>
            <a:ext cx="123754" cy="123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6498173" y="3699958"/>
            <a:ext cx="705182" cy="705182"/>
          </a:xfrm>
          <a:prstGeom prst="ellipse">
            <a:avLst/>
          </a:prstGeom>
          <a:solidFill>
            <a:srgbClr val="0070C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Oval 27">
            <a:extLst>
              <a:ext uri="{FF2B5EF4-FFF2-40B4-BE49-F238E27FC236}">
                <a16:creationId xmlns:a16="http://schemas.microsoft.com/office/drawing/2014/main" id="{644A4E5A-9FC1-0642-907C-B7ADC6CA9B51}"/>
              </a:ext>
            </a:extLst>
          </p:cNvPr>
          <p:cNvSpPr/>
          <p:nvPr userDrawn="1"/>
        </p:nvSpPr>
        <p:spPr>
          <a:xfrm>
            <a:off x="3996954" y="3363917"/>
            <a:ext cx="123754" cy="1237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D544A55-661B-E54E-AACE-A3A10162DF89}"/>
              </a:ext>
            </a:extLst>
          </p:cNvPr>
          <p:cNvSpPr/>
          <p:nvPr userDrawn="1"/>
        </p:nvSpPr>
        <p:spPr>
          <a:xfrm>
            <a:off x="1205022" y="3363917"/>
            <a:ext cx="123754" cy="123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7">
            <a:extLst>
              <a:ext uri="{FF2B5EF4-FFF2-40B4-BE49-F238E27FC236}">
                <a16:creationId xmlns:a16="http://schemas.microsoft.com/office/drawing/2014/main" id="{F6A275AA-6D15-C440-A082-882F0AECDAB8}"/>
              </a:ext>
            </a:extLst>
          </p:cNvPr>
          <p:cNvSpPr>
            <a:spLocks noGrp="1"/>
          </p:cNvSpPr>
          <p:nvPr>
            <p:ph type="body" sz="quarter" idx="26" hasCustomPrompt="1"/>
          </p:nvPr>
        </p:nvSpPr>
        <p:spPr>
          <a:xfrm>
            <a:off x="3002172" y="1688445"/>
            <a:ext cx="2123797" cy="516860"/>
          </a:xfrm>
          <a:noFill/>
        </p:spPr>
        <p:txBody>
          <a:bodyPr/>
          <a:lstStyle>
            <a:lvl1pPr algn="ctr">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43" name="Text Placeholder 7">
            <a:extLst>
              <a:ext uri="{FF2B5EF4-FFF2-40B4-BE49-F238E27FC236}">
                <a16:creationId xmlns:a16="http://schemas.microsoft.com/office/drawing/2014/main" id="{0D0CB6DD-B637-2A41-8EA0-3F65B1C593D8}"/>
              </a:ext>
            </a:extLst>
          </p:cNvPr>
          <p:cNvSpPr>
            <a:spLocks noGrp="1"/>
          </p:cNvSpPr>
          <p:nvPr>
            <p:ph type="body" sz="quarter" idx="28" hasCustomPrompt="1"/>
          </p:nvPr>
        </p:nvSpPr>
        <p:spPr>
          <a:xfrm>
            <a:off x="3002172" y="1094560"/>
            <a:ext cx="2123796" cy="483503"/>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8959992" y="2478088"/>
            <a:ext cx="705600" cy="705600"/>
          </a:xfrm>
          <a:prstGeom prst="ellipse">
            <a:avLst/>
          </a:prstGeom>
          <a:solidFill>
            <a:schemeClr val="accent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47" name="Picture Placeholder 9">
            <a:extLst>
              <a:ext uri="{FF2B5EF4-FFF2-40B4-BE49-F238E27FC236}">
                <a16:creationId xmlns:a16="http://schemas.microsoft.com/office/drawing/2014/main" id="{3E058CA9-8F8D-0945-A297-6E0429AFE1D2}"/>
              </a:ext>
            </a:extLst>
          </p:cNvPr>
          <p:cNvSpPr>
            <a:spLocks noGrp="1"/>
          </p:cNvSpPr>
          <p:nvPr>
            <p:ph type="pic" sz="quarter" idx="30" hasCustomPrompt="1"/>
          </p:nvPr>
        </p:nvSpPr>
        <p:spPr>
          <a:xfrm>
            <a:off x="3710124" y="2473828"/>
            <a:ext cx="705600" cy="705600"/>
          </a:xfrm>
          <a:prstGeom prst="ellipse">
            <a:avLst/>
          </a:prstGeom>
          <a:solidFill>
            <a:srgbClr val="00B0F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7" name="Text Placeholder 7">
            <a:extLst>
              <a:ext uri="{FF2B5EF4-FFF2-40B4-BE49-F238E27FC236}">
                <a16:creationId xmlns:a16="http://schemas.microsoft.com/office/drawing/2014/main" id="{E953E8C1-0BAF-4844-9EFE-5C30426BC117}"/>
              </a:ext>
            </a:extLst>
          </p:cNvPr>
          <p:cNvSpPr>
            <a:spLocks noGrp="1"/>
          </p:cNvSpPr>
          <p:nvPr>
            <p:ph type="body" sz="quarter" idx="32" hasCustomPrompt="1"/>
          </p:nvPr>
        </p:nvSpPr>
        <p:spPr>
          <a:xfrm>
            <a:off x="224248" y="2779549"/>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
        <p:nvSpPr>
          <p:cNvPr id="31" name="Text Placeholder 7">
            <a:extLst>
              <a:ext uri="{FF2B5EF4-FFF2-40B4-BE49-F238E27FC236}">
                <a16:creationId xmlns:a16="http://schemas.microsoft.com/office/drawing/2014/main" id="{72FA88BD-CA16-B148-8CA1-077A5D165F9B}"/>
              </a:ext>
            </a:extLst>
          </p:cNvPr>
          <p:cNvSpPr>
            <a:spLocks noGrp="1"/>
          </p:cNvSpPr>
          <p:nvPr>
            <p:ph type="body" sz="quarter" idx="33" hasCustomPrompt="1"/>
          </p:nvPr>
        </p:nvSpPr>
        <p:spPr>
          <a:xfrm>
            <a:off x="3002172" y="3670800"/>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
        <p:nvSpPr>
          <p:cNvPr id="32" name="Text Placeholder 7">
            <a:extLst>
              <a:ext uri="{FF2B5EF4-FFF2-40B4-BE49-F238E27FC236}">
                <a16:creationId xmlns:a16="http://schemas.microsoft.com/office/drawing/2014/main" id="{9500AD49-3A87-F14B-8EBB-72DB0C4B5782}"/>
              </a:ext>
            </a:extLst>
          </p:cNvPr>
          <p:cNvSpPr>
            <a:spLocks noGrp="1"/>
          </p:cNvSpPr>
          <p:nvPr>
            <p:ph type="body" sz="quarter" idx="34" hasCustomPrompt="1"/>
          </p:nvPr>
        </p:nvSpPr>
        <p:spPr>
          <a:xfrm>
            <a:off x="8268655" y="3670800"/>
            <a:ext cx="2086557" cy="382977"/>
          </a:xfrm>
          <a:noFill/>
        </p:spPr>
        <p:txBody>
          <a:bodyPr lIns="108000" rIns="108000" anchor="ctr" anchorCtr="1"/>
          <a:lstStyle>
            <a:lvl1pPr algn="l">
              <a:defRPr sz="14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Add Year / milestone</a:t>
            </a:r>
          </a:p>
        </p:txBody>
      </p:sp>
      <p:sp>
        <p:nvSpPr>
          <p:cNvPr id="33" name="Text Placeholder 7">
            <a:extLst>
              <a:ext uri="{FF2B5EF4-FFF2-40B4-BE49-F238E27FC236}">
                <a16:creationId xmlns:a16="http://schemas.microsoft.com/office/drawing/2014/main" id="{6B7C52D6-FD99-764F-80A0-EB451895A83C}"/>
              </a:ext>
            </a:extLst>
          </p:cNvPr>
          <p:cNvSpPr>
            <a:spLocks noGrp="1"/>
          </p:cNvSpPr>
          <p:nvPr>
            <p:ph type="body" sz="quarter" idx="35" hasCustomPrompt="1"/>
          </p:nvPr>
        </p:nvSpPr>
        <p:spPr>
          <a:xfrm>
            <a:off x="5987444" y="4510413"/>
            <a:ext cx="1800000" cy="483503"/>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4" name="Text Placeholder 7">
            <a:extLst>
              <a:ext uri="{FF2B5EF4-FFF2-40B4-BE49-F238E27FC236}">
                <a16:creationId xmlns:a16="http://schemas.microsoft.com/office/drawing/2014/main" id="{B6075D25-E3A4-1A4A-8859-768D651562FF}"/>
              </a:ext>
            </a:extLst>
          </p:cNvPr>
          <p:cNvSpPr>
            <a:spLocks noGrp="1"/>
          </p:cNvSpPr>
          <p:nvPr>
            <p:ph type="body" sz="quarter" idx="36" hasCustomPrompt="1"/>
          </p:nvPr>
        </p:nvSpPr>
        <p:spPr>
          <a:xfrm>
            <a:off x="5965291" y="5057778"/>
            <a:ext cx="1822153" cy="731895"/>
          </a:xfrm>
          <a:noFill/>
        </p:spPr>
        <p:txBody>
          <a:bodyPr/>
          <a:lstStyle>
            <a:lvl1pPr algn="ctr">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5" name="Text Placeholder 7">
            <a:extLst>
              <a:ext uri="{FF2B5EF4-FFF2-40B4-BE49-F238E27FC236}">
                <a16:creationId xmlns:a16="http://schemas.microsoft.com/office/drawing/2014/main" id="{FDCB8F43-E635-1F40-81B5-553FA02145C7}"/>
              </a:ext>
            </a:extLst>
          </p:cNvPr>
          <p:cNvSpPr>
            <a:spLocks noGrp="1"/>
          </p:cNvSpPr>
          <p:nvPr>
            <p:ph type="body" sz="quarter" idx="37" hasCustomPrompt="1"/>
          </p:nvPr>
        </p:nvSpPr>
        <p:spPr>
          <a:xfrm>
            <a:off x="8141331" y="1688445"/>
            <a:ext cx="2123797" cy="516860"/>
          </a:xfrm>
          <a:noFill/>
        </p:spPr>
        <p:txBody>
          <a:bodyPr/>
          <a:lstStyle>
            <a:lvl1pPr algn="ctr">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6" name="Text Placeholder 7">
            <a:extLst>
              <a:ext uri="{FF2B5EF4-FFF2-40B4-BE49-F238E27FC236}">
                <a16:creationId xmlns:a16="http://schemas.microsoft.com/office/drawing/2014/main" id="{DD40941D-858C-2444-ACF0-5EDBFCBCA8A8}"/>
              </a:ext>
            </a:extLst>
          </p:cNvPr>
          <p:cNvSpPr>
            <a:spLocks noGrp="1"/>
          </p:cNvSpPr>
          <p:nvPr>
            <p:ph type="body" sz="quarter" idx="38" hasCustomPrompt="1"/>
          </p:nvPr>
        </p:nvSpPr>
        <p:spPr>
          <a:xfrm>
            <a:off x="8141331" y="1094560"/>
            <a:ext cx="2123796" cy="483503"/>
          </a:xfrm>
          <a:noFill/>
        </p:spPr>
        <p:txBody>
          <a:bodyPr lIns="108000" rIns="108000" anchor="ctr" anchorCtr="1"/>
          <a:lstStyle>
            <a:lvl1pPr algn="l">
              <a:defRPr sz="1000" b="1">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Tree>
    <p:extLst>
      <p:ext uri="{BB962C8B-B14F-4D97-AF65-F5344CB8AC3E}">
        <p14:creationId xmlns:p14="http://schemas.microsoft.com/office/powerpoint/2010/main" val="2762023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Icons B">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60337"/>
            <a:ext cx="9901237" cy="85548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5097870"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7"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4" name="Oval 13">
            <a:extLst>
              <a:ext uri="{FF2B5EF4-FFF2-40B4-BE49-F238E27FC236}">
                <a16:creationId xmlns:a16="http://schemas.microsoft.com/office/drawing/2014/main" id="{4C775ADF-CB99-AA4D-8983-CC3CFD84F048}"/>
              </a:ext>
            </a:extLst>
          </p:cNvPr>
          <p:cNvSpPr/>
          <p:nvPr userDrawn="1"/>
        </p:nvSpPr>
        <p:spPr>
          <a:xfrm>
            <a:off x="1299938"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227F399-0D33-5642-B0E8-34097FBA3042}"/>
              </a:ext>
            </a:extLst>
          </p:cNvPr>
          <p:cNvSpPr/>
          <p:nvPr userDrawn="1"/>
        </p:nvSpPr>
        <p:spPr>
          <a:xfrm>
            <a:off x="5087888"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461370-E78B-2E4D-9518-8132CA7C3977}"/>
              </a:ext>
            </a:extLst>
          </p:cNvPr>
          <p:cNvSpPr/>
          <p:nvPr userDrawn="1"/>
        </p:nvSpPr>
        <p:spPr>
          <a:xfrm>
            <a:off x="8904312"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784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cons 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2181659"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pic>
        <p:nvPicPr>
          <p:cNvPr id="12" name="Graphic 11">
            <a:extLst>
              <a:ext uri="{FF2B5EF4-FFF2-40B4-BE49-F238E27FC236}">
                <a16:creationId xmlns:a16="http://schemas.microsoft.com/office/drawing/2014/main" id="{0B2A233A-3BBA-4BC5-AB48-152D14E0E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441" y="6213475"/>
            <a:ext cx="979526" cy="366669"/>
          </a:xfrm>
          <a:prstGeom prst="rect">
            <a:avLst/>
          </a:prstGeom>
        </p:spPr>
      </p:pic>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7928810" y="2254211"/>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5" name="Picture Placeholder 44">
            <a:extLst>
              <a:ext uri="{FF2B5EF4-FFF2-40B4-BE49-F238E27FC236}">
                <a16:creationId xmlns:a16="http://schemas.microsoft.com/office/drawing/2014/main" id="{C6804525-596E-4454-A45B-68605C4686E9}"/>
              </a:ext>
            </a:extLst>
          </p:cNvPr>
          <p:cNvSpPr>
            <a:spLocks noGrp="1"/>
          </p:cNvSpPr>
          <p:nvPr>
            <p:ph type="pic" sz="quarter" idx="28" hasCustomPrompt="1"/>
          </p:nvPr>
        </p:nvSpPr>
        <p:spPr>
          <a:xfrm>
            <a:off x="1252530" y="2224461"/>
            <a:ext cx="723348" cy="720000"/>
          </a:xfrm>
          <a:custGeom>
            <a:avLst/>
            <a:gdLst>
              <a:gd name="connsiteX0" fmla="*/ 361675 w 723348"/>
              <a:gd name="connsiteY0" fmla="*/ 0 h 720000"/>
              <a:gd name="connsiteX1" fmla="*/ 723348 w 723348"/>
              <a:gd name="connsiteY1" fmla="*/ 275028 h 720000"/>
              <a:gd name="connsiteX2" fmla="*/ 585175 w 723348"/>
              <a:gd name="connsiteY2" fmla="*/ 720000 h 720000"/>
              <a:gd name="connsiteX3" fmla="*/ 138173 w 723348"/>
              <a:gd name="connsiteY3" fmla="*/ 720000 h 720000"/>
              <a:gd name="connsiteX4" fmla="*/ 0 w 723348"/>
              <a:gd name="connsiteY4" fmla="*/ 275028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48" h="720000">
                <a:moveTo>
                  <a:pt x="361675" y="0"/>
                </a:moveTo>
                <a:lnTo>
                  <a:pt x="723348" y="275028"/>
                </a:lnTo>
                <a:lnTo>
                  <a:pt x="585175" y="720000"/>
                </a:lnTo>
                <a:lnTo>
                  <a:pt x="138173" y="720000"/>
                </a:lnTo>
                <a:lnTo>
                  <a:pt x="0" y="275028"/>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7" name="Picture Placeholder 46">
            <a:extLst>
              <a:ext uri="{FF2B5EF4-FFF2-40B4-BE49-F238E27FC236}">
                <a16:creationId xmlns:a16="http://schemas.microsoft.com/office/drawing/2014/main" id="{CD244B7C-FBD6-448D-B836-2CA838562F94}"/>
              </a:ext>
            </a:extLst>
          </p:cNvPr>
          <p:cNvSpPr>
            <a:spLocks noGrp="1"/>
          </p:cNvSpPr>
          <p:nvPr>
            <p:ph type="pic" sz="quarter" idx="29" hasCustomPrompt="1"/>
          </p:nvPr>
        </p:nvSpPr>
        <p:spPr>
          <a:xfrm>
            <a:off x="4592344" y="3454343"/>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9" name="Picture Placeholder 48">
            <a:extLst>
              <a:ext uri="{FF2B5EF4-FFF2-40B4-BE49-F238E27FC236}">
                <a16:creationId xmlns:a16="http://schemas.microsoft.com/office/drawing/2014/main" id="{AF52325D-892E-4AC8-BA81-055A6E7829D5}"/>
              </a:ext>
            </a:extLst>
          </p:cNvPr>
          <p:cNvSpPr>
            <a:spLocks noGrp="1"/>
          </p:cNvSpPr>
          <p:nvPr>
            <p:ph type="pic" sz="quarter" idx="30" hasCustomPrompt="1"/>
          </p:nvPr>
        </p:nvSpPr>
        <p:spPr>
          <a:xfrm>
            <a:off x="1251935" y="3500817"/>
            <a:ext cx="723943" cy="720000"/>
          </a:xfrm>
          <a:custGeom>
            <a:avLst/>
            <a:gdLst>
              <a:gd name="connsiteX0" fmla="*/ 212044 w 723943"/>
              <a:gd name="connsiteY0" fmla="*/ 0 h 720000"/>
              <a:gd name="connsiteX1" fmla="*/ 511899 w 723943"/>
              <a:gd name="connsiteY1" fmla="*/ 0 h 720000"/>
              <a:gd name="connsiteX2" fmla="*/ 723943 w 723943"/>
              <a:gd name="connsiteY2" fmla="*/ 210880 h 720000"/>
              <a:gd name="connsiteX3" fmla="*/ 723943 w 723943"/>
              <a:gd name="connsiteY3" fmla="*/ 509121 h 720000"/>
              <a:gd name="connsiteX4" fmla="*/ 511899 w 723943"/>
              <a:gd name="connsiteY4" fmla="*/ 720000 h 720000"/>
              <a:gd name="connsiteX5" fmla="*/ 212044 w 723943"/>
              <a:gd name="connsiteY5" fmla="*/ 720000 h 720000"/>
              <a:gd name="connsiteX6" fmla="*/ 0 w 723943"/>
              <a:gd name="connsiteY6" fmla="*/ 509121 h 720000"/>
              <a:gd name="connsiteX7" fmla="*/ 0 w 723943"/>
              <a:gd name="connsiteY7" fmla="*/ 21088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43" h="720000">
                <a:moveTo>
                  <a:pt x="212044" y="0"/>
                </a:moveTo>
                <a:lnTo>
                  <a:pt x="511899" y="0"/>
                </a:lnTo>
                <a:lnTo>
                  <a:pt x="723943" y="210880"/>
                </a:lnTo>
                <a:lnTo>
                  <a:pt x="723943" y="509121"/>
                </a:lnTo>
                <a:lnTo>
                  <a:pt x="511899" y="720000"/>
                </a:lnTo>
                <a:lnTo>
                  <a:pt x="212044" y="720000"/>
                </a:lnTo>
                <a:lnTo>
                  <a:pt x="0" y="509121"/>
                </a:lnTo>
                <a:lnTo>
                  <a:pt x="0" y="210880"/>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51" name="Picture Placeholder 50">
            <a:extLst>
              <a:ext uri="{FF2B5EF4-FFF2-40B4-BE49-F238E27FC236}">
                <a16:creationId xmlns:a16="http://schemas.microsoft.com/office/drawing/2014/main" id="{EDD24D9B-A114-429D-BE70-76BC0263100A}"/>
              </a:ext>
            </a:extLst>
          </p:cNvPr>
          <p:cNvSpPr>
            <a:spLocks noGrp="1"/>
          </p:cNvSpPr>
          <p:nvPr>
            <p:ph type="pic" sz="quarter" idx="31" hasCustomPrompt="1"/>
          </p:nvPr>
        </p:nvSpPr>
        <p:spPr>
          <a:xfrm>
            <a:off x="7847726" y="3403009"/>
            <a:ext cx="882168" cy="882168"/>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1 h 720000"/>
            </a:gdLst>
            <a:ahLst/>
            <a:cxnLst>
              <a:cxn ang="0">
                <a:pos x="connsiteX0" y="connsiteY0"/>
              </a:cxn>
              <a:cxn ang="0">
                <a:pos x="connsiteX1" y="connsiteY1"/>
              </a:cxn>
              <a:cxn ang="0">
                <a:pos x="connsiteX2" y="connsiteY2"/>
              </a:cxn>
              <a:cxn ang="0">
                <a:pos x="connsiteX3" y="connsiteY3"/>
              </a:cxn>
            </a:cxnLst>
            <a:rect l="l" t="t" r="r" b="b"/>
            <a:pathLst>
              <a:path w="720000" h="720000">
                <a:moveTo>
                  <a:pt x="360000" y="0"/>
                </a:moveTo>
                <a:lnTo>
                  <a:pt x="720000" y="360000"/>
                </a:lnTo>
                <a:lnTo>
                  <a:pt x="360000" y="720000"/>
                </a:lnTo>
                <a:lnTo>
                  <a:pt x="0" y="36000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 name="Title 2">
            <a:extLst>
              <a:ext uri="{FF2B5EF4-FFF2-40B4-BE49-F238E27FC236}">
                <a16:creationId xmlns:a16="http://schemas.microsoft.com/office/drawing/2014/main" id="{A3A44A12-3676-4ED8-A726-EA91608D0A6F}"/>
              </a:ext>
            </a:extLst>
          </p:cNvPr>
          <p:cNvSpPr>
            <a:spLocks noGrp="1"/>
          </p:cNvSpPr>
          <p:nvPr>
            <p:ph type="title" hasCustomPrompt="1"/>
          </p:nvPr>
        </p:nvSpPr>
        <p:spPr/>
        <p:txBody>
          <a:bodyPr/>
          <a:lstStyle/>
          <a:p>
            <a:r>
              <a:rPr lang="en-US"/>
              <a:t>Click to add title</a:t>
            </a:r>
            <a:endParaRPr lang="en-AU"/>
          </a:p>
        </p:txBody>
      </p:sp>
      <p:sp>
        <p:nvSpPr>
          <p:cNvPr id="22" name="Text Placeholder 7">
            <a:extLst>
              <a:ext uri="{FF2B5EF4-FFF2-40B4-BE49-F238E27FC236}">
                <a16:creationId xmlns:a16="http://schemas.microsoft.com/office/drawing/2014/main" id="{5DD3A08B-524E-4A61-A91D-789262E674A2}"/>
              </a:ext>
            </a:extLst>
          </p:cNvPr>
          <p:cNvSpPr>
            <a:spLocks noGrp="1"/>
          </p:cNvSpPr>
          <p:nvPr>
            <p:ph type="body" sz="quarter" idx="32" hasCustomPrompt="1"/>
          </p:nvPr>
        </p:nvSpPr>
        <p:spPr>
          <a:xfrm>
            <a:off x="5518125"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24" name="Text Placeholder 7">
            <a:extLst>
              <a:ext uri="{FF2B5EF4-FFF2-40B4-BE49-F238E27FC236}">
                <a16:creationId xmlns:a16="http://schemas.microsoft.com/office/drawing/2014/main" id="{1B0EADEC-CC9B-40F8-BBBD-A5F5143F8786}"/>
              </a:ext>
            </a:extLst>
          </p:cNvPr>
          <p:cNvSpPr>
            <a:spLocks noGrp="1"/>
          </p:cNvSpPr>
          <p:nvPr>
            <p:ph type="body" sz="quarter" idx="34" hasCustomPrompt="1"/>
          </p:nvPr>
        </p:nvSpPr>
        <p:spPr>
          <a:xfrm>
            <a:off x="8854591"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26" name="Picture Placeholder 25">
            <a:extLst>
              <a:ext uri="{FF2B5EF4-FFF2-40B4-BE49-F238E27FC236}">
                <a16:creationId xmlns:a16="http://schemas.microsoft.com/office/drawing/2014/main" id="{4BE59690-0D11-4F4E-B48C-FA12014F589A}"/>
              </a:ext>
            </a:extLst>
          </p:cNvPr>
          <p:cNvSpPr>
            <a:spLocks noGrp="1"/>
          </p:cNvSpPr>
          <p:nvPr>
            <p:ph type="pic" sz="quarter" idx="27" hasCustomPrompt="1"/>
          </p:nvPr>
        </p:nvSpPr>
        <p:spPr>
          <a:xfrm>
            <a:off x="4638421" y="2270538"/>
            <a:ext cx="627846" cy="627846"/>
          </a:xfrm>
          <a:custGeom>
            <a:avLst/>
            <a:gdLst>
              <a:gd name="connsiteX0" fmla="*/ 0 w 720000"/>
              <a:gd name="connsiteY0" fmla="*/ 0 h 720000"/>
              <a:gd name="connsiteX1" fmla="*/ 720000 w 720000"/>
              <a:gd name="connsiteY1" fmla="*/ 0 h 720000"/>
              <a:gd name="connsiteX2" fmla="*/ 720000 w 720000"/>
              <a:gd name="connsiteY2" fmla="*/ 720000 h 720000"/>
              <a:gd name="connsiteX3" fmla="*/ 0 w 720000"/>
              <a:gd name="connsiteY3" fmla="*/ 720000 h 720000"/>
            </a:gdLst>
            <a:ahLst/>
            <a:cxnLst>
              <a:cxn ang="0">
                <a:pos x="connsiteX0" y="connsiteY0"/>
              </a:cxn>
              <a:cxn ang="0">
                <a:pos x="connsiteX1" y="connsiteY1"/>
              </a:cxn>
              <a:cxn ang="0">
                <a:pos x="connsiteX2" y="connsiteY2"/>
              </a:cxn>
              <a:cxn ang="0">
                <a:pos x="connsiteX3" y="connsiteY3"/>
              </a:cxn>
            </a:cxnLst>
            <a:rect l="l" t="t" r="r" b="b"/>
            <a:pathLst>
              <a:path w="720000" h="720000">
                <a:moveTo>
                  <a:pt x="0" y="0"/>
                </a:moveTo>
                <a:lnTo>
                  <a:pt x="720000" y="0"/>
                </a:lnTo>
                <a:lnTo>
                  <a:pt x="720000" y="720000"/>
                </a:lnTo>
                <a:lnTo>
                  <a:pt x="0" y="720000"/>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7" name="Text Placeholder 7">
            <a:extLst>
              <a:ext uri="{FF2B5EF4-FFF2-40B4-BE49-F238E27FC236}">
                <a16:creationId xmlns:a16="http://schemas.microsoft.com/office/drawing/2014/main" id="{AB91D41D-F1CA-45C0-BE82-2FC7447EF519}"/>
              </a:ext>
            </a:extLst>
          </p:cNvPr>
          <p:cNvSpPr>
            <a:spLocks noGrp="1"/>
          </p:cNvSpPr>
          <p:nvPr>
            <p:ph type="body" sz="quarter" idx="35" hasCustomPrompt="1"/>
          </p:nvPr>
        </p:nvSpPr>
        <p:spPr>
          <a:xfrm>
            <a:off x="2181659"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30" name="Text Placeholder 7">
            <a:extLst>
              <a:ext uri="{FF2B5EF4-FFF2-40B4-BE49-F238E27FC236}">
                <a16:creationId xmlns:a16="http://schemas.microsoft.com/office/drawing/2014/main" id="{F889F45F-BFEB-4CDE-9DE0-31CA9BD0B278}"/>
              </a:ext>
            </a:extLst>
          </p:cNvPr>
          <p:cNvSpPr>
            <a:spLocks noGrp="1"/>
          </p:cNvSpPr>
          <p:nvPr>
            <p:ph type="body" sz="quarter" idx="38" hasCustomPrompt="1"/>
          </p:nvPr>
        </p:nvSpPr>
        <p:spPr>
          <a:xfrm>
            <a:off x="5518125"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31" name="Text Placeholder 7">
            <a:extLst>
              <a:ext uri="{FF2B5EF4-FFF2-40B4-BE49-F238E27FC236}">
                <a16:creationId xmlns:a16="http://schemas.microsoft.com/office/drawing/2014/main" id="{587B00B6-7AB4-4547-A1B0-170C351621A2}"/>
              </a:ext>
            </a:extLst>
          </p:cNvPr>
          <p:cNvSpPr>
            <a:spLocks noGrp="1"/>
          </p:cNvSpPr>
          <p:nvPr>
            <p:ph type="body" sz="quarter" idx="39" hasCustomPrompt="1"/>
          </p:nvPr>
        </p:nvSpPr>
        <p:spPr>
          <a:xfrm>
            <a:off x="8854591"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9" name="Text Placeholder 8">
            <a:extLst>
              <a:ext uri="{FF2B5EF4-FFF2-40B4-BE49-F238E27FC236}">
                <a16:creationId xmlns:a16="http://schemas.microsoft.com/office/drawing/2014/main" id="{65BAB3C2-C179-4A5A-8DAB-1F3A59566AC6}"/>
              </a:ext>
            </a:extLst>
          </p:cNvPr>
          <p:cNvSpPr>
            <a:spLocks noGrp="1"/>
          </p:cNvSpPr>
          <p:nvPr>
            <p:ph type="body" sz="quarter" idx="40" hasCustomPrompt="1"/>
          </p:nvPr>
        </p:nvSpPr>
        <p:spPr>
          <a:xfrm>
            <a:off x="1293813" y="1245041"/>
            <a:ext cx="9901237" cy="720284"/>
          </a:xfrm>
        </p:spPr>
        <p:txBody>
          <a:bodyPr/>
          <a:lstStyle>
            <a:lvl1pPr>
              <a:defRPr/>
            </a:lvl1pPr>
          </a:lstStyle>
          <a:p>
            <a:pPr lvl="0"/>
            <a:r>
              <a:rPr lang="en-US"/>
              <a:t>Click to add text</a:t>
            </a:r>
            <a:endParaRPr lang="en-AU"/>
          </a:p>
        </p:txBody>
      </p:sp>
      <p:sp>
        <p:nvSpPr>
          <p:cNvPr id="35" name="Text Placeholder 8">
            <a:extLst>
              <a:ext uri="{FF2B5EF4-FFF2-40B4-BE49-F238E27FC236}">
                <a16:creationId xmlns:a16="http://schemas.microsoft.com/office/drawing/2014/main" id="{F4DE143D-59DB-443A-9AB7-543C395E9911}"/>
              </a:ext>
            </a:extLst>
          </p:cNvPr>
          <p:cNvSpPr>
            <a:spLocks noGrp="1"/>
          </p:cNvSpPr>
          <p:nvPr>
            <p:ph type="body" sz="quarter" idx="41" hasCustomPrompt="1"/>
          </p:nvPr>
        </p:nvSpPr>
        <p:spPr>
          <a:xfrm>
            <a:off x="1293813" y="4574681"/>
            <a:ext cx="9901237" cy="720284"/>
          </a:xfrm>
        </p:spPr>
        <p:txBody>
          <a:bodyPr/>
          <a:lstStyle/>
          <a:p>
            <a:pPr lvl="0"/>
            <a:r>
              <a:rPr lang="en-US"/>
              <a:t>Click to add text</a:t>
            </a:r>
            <a:endParaRPr lang="en-AU"/>
          </a:p>
        </p:txBody>
      </p:sp>
    </p:spTree>
    <p:extLst>
      <p:ext uri="{BB962C8B-B14F-4D97-AF65-F5344CB8AC3E}">
        <p14:creationId xmlns:p14="http://schemas.microsoft.com/office/powerpoint/2010/main" val="40411202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hapes-all-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2181659"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pic>
        <p:nvPicPr>
          <p:cNvPr id="12" name="Graphic 11">
            <a:extLst>
              <a:ext uri="{FF2B5EF4-FFF2-40B4-BE49-F238E27FC236}">
                <a16:creationId xmlns:a16="http://schemas.microsoft.com/office/drawing/2014/main" id="{0B2A233A-3BBA-4BC5-AB48-152D14E0E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441" y="6213475"/>
            <a:ext cx="979526" cy="366669"/>
          </a:xfrm>
          <a:prstGeom prst="rect">
            <a:avLst/>
          </a:prstGeom>
        </p:spPr>
      </p:pic>
      <p:sp>
        <p:nvSpPr>
          <p:cNvPr id="3" name="Title 2">
            <a:extLst>
              <a:ext uri="{FF2B5EF4-FFF2-40B4-BE49-F238E27FC236}">
                <a16:creationId xmlns:a16="http://schemas.microsoft.com/office/drawing/2014/main" id="{A3A44A12-3676-4ED8-A726-EA91608D0A6F}"/>
              </a:ext>
            </a:extLst>
          </p:cNvPr>
          <p:cNvSpPr>
            <a:spLocks noGrp="1"/>
          </p:cNvSpPr>
          <p:nvPr>
            <p:ph type="title" hasCustomPrompt="1"/>
          </p:nvPr>
        </p:nvSpPr>
        <p:spPr/>
        <p:txBody>
          <a:bodyPr/>
          <a:lstStyle/>
          <a:p>
            <a:r>
              <a:rPr lang="en-US"/>
              <a:t>Click to add title</a:t>
            </a:r>
            <a:endParaRPr lang="en-AU"/>
          </a:p>
        </p:txBody>
      </p:sp>
      <p:sp>
        <p:nvSpPr>
          <p:cNvPr id="22" name="Text Placeholder 7">
            <a:extLst>
              <a:ext uri="{FF2B5EF4-FFF2-40B4-BE49-F238E27FC236}">
                <a16:creationId xmlns:a16="http://schemas.microsoft.com/office/drawing/2014/main" id="{5DD3A08B-524E-4A61-A91D-789262E674A2}"/>
              </a:ext>
            </a:extLst>
          </p:cNvPr>
          <p:cNvSpPr>
            <a:spLocks noGrp="1"/>
          </p:cNvSpPr>
          <p:nvPr>
            <p:ph type="body" sz="quarter" idx="32" hasCustomPrompt="1"/>
          </p:nvPr>
        </p:nvSpPr>
        <p:spPr>
          <a:xfrm>
            <a:off x="5518125"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24" name="Text Placeholder 7">
            <a:extLst>
              <a:ext uri="{FF2B5EF4-FFF2-40B4-BE49-F238E27FC236}">
                <a16:creationId xmlns:a16="http://schemas.microsoft.com/office/drawing/2014/main" id="{1B0EADEC-CC9B-40F8-BBBD-A5F5143F8786}"/>
              </a:ext>
            </a:extLst>
          </p:cNvPr>
          <p:cNvSpPr>
            <a:spLocks noGrp="1"/>
          </p:cNvSpPr>
          <p:nvPr>
            <p:ph type="body" sz="quarter" idx="34" hasCustomPrompt="1"/>
          </p:nvPr>
        </p:nvSpPr>
        <p:spPr>
          <a:xfrm>
            <a:off x="8854591" y="2475059"/>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27" name="Text Placeholder 7">
            <a:extLst>
              <a:ext uri="{FF2B5EF4-FFF2-40B4-BE49-F238E27FC236}">
                <a16:creationId xmlns:a16="http://schemas.microsoft.com/office/drawing/2014/main" id="{AB91D41D-F1CA-45C0-BE82-2FC7447EF519}"/>
              </a:ext>
            </a:extLst>
          </p:cNvPr>
          <p:cNvSpPr>
            <a:spLocks noGrp="1"/>
          </p:cNvSpPr>
          <p:nvPr>
            <p:ph type="body" sz="quarter" idx="35" hasCustomPrompt="1"/>
          </p:nvPr>
        </p:nvSpPr>
        <p:spPr>
          <a:xfrm>
            <a:off x="2181659"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30" name="Text Placeholder 7">
            <a:extLst>
              <a:ext uri="{FF2B5EF4-FFF2-40B4-BE49-F238E27FC236}">
                <a16:creationId xmlns:a16="http://schemas.microsoft.com/office/drawing/2014/main" id="{F889F45F-BFEB-4CDE-9DE0-31CA9BD0B278}"/>
              </a:ext>
            </a:extLst>
          </p:cNvPr>
          <p:cNvSpPr>
            <a:spLocks noGrp="1"/>
          </p:cNvSpPr>
          <p:nvPr>
            <p:ph type="body" sz="quarter" idx="38" hasCustomPrompt="1"/>
          </p:nvPr>
        </p:nvSpPr>
        <p:spPr>
          <a:xfrm>
            <a:off x="5518125"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31" name="Text Placeholder 7">
            <a:extLst>
              <a:ext uri="{FF2B5EF4-FFF2-40B4-BE49-F238E27FC236}">
                <a16:creationId xmlns:a16="http://schemas.microsoft.com/office/drawing/2014/main" id="{587B00B6-7AB4-4547-A1B0-170C351621A2}"/>
              </a:ext>
            </a:extLst>
          </p:cNvPr>
          <p:cNvSpPr>
            <a:spLocks noGrp="1"/>
          </p:cNvSpPr>
          <p:nvPr>
            <p:ph type="body" sz="quarter" idx="39" hasCustomPrompt="1"/>
          </p:nvPr>
        </p:nvSpPr>
        <p:spPr>
          <a:xfrm>
            <a:off x="8854591" y="3704941"/>
            <a:ext cx="2340000" cy="432000"/>
          </a:xfrm>
          <a:noFill/>
        </p:spPr>
        <p:txBody>
          <a:bodyPr/>
          <a:lstStyle>
            <a:lvl1pPr>
              <a:defRPr sz="1200" b="0">
                <a:solidFill>
                  <a:schemeClr val="tx2"/>
                </a:solidFill>
              </a:defRPr>
            </a:lvl1pPr>
            <a:lvl2pPr marL="0" indent="0">
              <a:buNone/>
              <a:defRPr sz="1200" b="0">
                <a:solidFill>
                  <a:schemeClr val="tx2"/>
                </a:solidFill>
              </a:defRPr>
            </a:lvl2pPr>
            <a:lvl3pPr marL="0" indent="0">
              <a:buNone/>
              <a:defRPr sz="1200" b="0">
                <a:solidFill>
                  <a:schemeClr val="tx2"/>
                </a:solidFill>
              </a:defRPr>
            </a:lvl3pPr>
            <a:lvl4pPr>
              <a:defRPr sz="1200" b="0">
                <a:solidFill>
                  <a:schemeClr val="tx2"/>
                </a:solidFill>
              </a:defRPr>
            </a:lvl4pPr>
            <a:lvl5pPr>
              <a:defRPr sz="1100">
                <a:solidFill>
                  <a:schemeClr val="tx2"/>
                </a:solidFill>
              </a:defRPr>
            </a:lvl5pPr>
            <a:lvl6pPr>
              <a:defRPr sz="1100">
                <a:solidFill>
                  <a:schemeClr val="tx2"/>
                </a:solidFill>
              </a:defRPr>
            </a:lvl6pPr>
            <a:lvl7pPr>
              <a:defRPr sz="1100">
                <a:solidFill>
                  <a:schemeClr val="tx2"/>
                </a:solidFill>
              </a:defRPr>
            </a:lvl7pPr>
            <a:lvl8pPr>
              <a:defRPr sz="1100">
                <a:solidFill>
                  <a:schemeClr val="tx2"/>
                </a:solidFill>
              </a:defRPr>
            </a:lvl8pPr>
            <a:lvl9pPr>
              <a:defRPr sz="1100">
                <a:solidFill>
                  <a:schemeClr val="tx2"/>
                </a:solidFill>
              </a:defRPr>
            </a:lvl9pPr>
          </a:lstStyle>
          <a:p>
            <a:pPr lvl="0"/>
            <a:r>
              <a:rPr lang="en-US"/>
              <a:t>Click to add text</a:t>
            </a:r>
          </a:p>
        </p:txBody>
      </p:sp>
      <p:sp>
        <p:nvSpPr>
          <p:cNvPr id="9" name="Text Placeholder 8">
            <a:extLst>
              <a:ext uri="{FF2B5EF4-FFF2-40B4-BE49-F238E27FC236}">
                <a16:creationId xmlns:a16="http://schemas.microsoft.com/office/drawing/2014/main" id="{65BAB3C2-C179-4A5A-8DAB-1F3A59566AC6}"/>
              </a:ext>
            </a:extLst>
          </p:cNvPr>
          <p:cNvSpPr>
            <a:spLocks noGrp="1"/>
          </p:cNvSpPr>
          <p:nvPr>
            <p:ph type="body" sz="quarter" idx="40" hasCustomPrompt="1"/>
          </p:nvPr>
        </p:nvSpPr>
        <p:spPr>
          <a:xfrm>
            <a:off x="1293813" y="1245041"/>
            <a:ext cx="9901237" cy="720284"/>
          </a:xfrm>
        </p:spPr>
        <p:txBody>
          <a:bodyPr/>
          <a:lstStyle>
            <a:lvl1pPr>
              <a:defRPr/>
            </a:lvl1pPr>
          </a:lstStyle>
          <a:p>
            <a:pPr lvl="0"/>
            <a:r>
              <a:rPr lang="en-US"/>
              <a:t>Click to add text</a:t>
            </a:r>
            <a:endParaRPr lang="en-AU"/>
          </a:p>
        </p:txBody>
      </p:sp>
      <p:sp>
        <p:nvSpPr>
          <p:cNvPr id="35" name="Text Placeholder 8">
            <a:extLst>
              <a:ext uri="{FF2B5EF4-FFF2-40B4-BE49-F238E27FC236}">
                <a16:creationId xmlns:a16="http://schemas.microsoft.com/office/drawing/2014/main" id="{F4DE143D-59DB-443A-9AB7-543C395E9911}"/>
              </a:ext>
            </a:extLst>
          </p:cNvPr>
          <p:cNvSpPr>
            <a:spLocks noGrp="1"/>
          </p:cNvSpPr>
          <p:nvPr>
            <p:ph type="body" sz="quarter" idx="41" hasCustomPrompt="1"/>
          </p:nvPr>
        </p:nvSpPr>
        <p:spPr>
          <a:xfrm>
            <a:off x="1293813" y="4574681"/>
            <a:ext cx="9901237" cy="720284"/>
          </a:xfrm>
        </p:spPr>
        <p:txBody>
          <a:bodyPr/>
          <a:lstStyle/>
          <a:p>
            <a:pPr lvl="0"/>
            <a:r>
              <a:rPr lang="en-US"/>
              <a:t>Click to add text</a:t>
            </a:r>
            <a:endParaRPr lang="en-AU"/>
          </a:p>
        </p:txBody>
      </p:sp>
      <p:sp>
        <p:nvSpPr>
          <p:cNvPr id="23" name="Oval 22">
            <a:extLst>
              <a:ext uri="{FF2B5EF4-FFF2-40B4-BE49-F238E27FC236}">
                <a16:creationId xmlns:a16="http://schemas.microsoft.com/office/drawing/2014/main" id="{FEE27428-4927-0A4D-9D81-8DAFAC0F87C9}"/>
              </a:ext>
            </a:extLst>
          </p:cNvPr>
          <p:cNvSpPr/>
          <p:nvPr userDrawn="1"/>
        </p:nvSpPr>
        <p:spPr>
          <a:xfrm>
            <a:off x="7932097" y="2261169"/>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4A7551-11A3-CC41-BFFF-FFE008E974F3}"/>
              </a:ext>
            </a:extLst>
          </p:cNvPr>
          <p:cNvSpPr/>
          <p:nvPr userDrawn="1"/>
        </p:nvSpPr>
        <p:spPr>
          <a:xfrm>
            <a:off x="4637314" y="2272937"/>
            <a:ext cx="620486" cy="620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8E3E2D-8897-F347-BFC6-347ED8103017}"/>
              </a:ext>
            </a:extLst>
          </p:cNvPr>
          <p:cNvSpPr/>
          <p:nvPr userDrawn="1"/>
        </p:nvSpPr>
        <p:spPr>
          <a:xfrm rot="18900000">
            <a:off x="7979648" y="3526160"/>
            <a:ext cx="620486" cy="620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gular Pentagon 31">
            <a:extLst>
              <a:ext uri="{FF2B5EF4-FFF2-40B4-BE49-F238E27FC236}">
                <a16:creationId xmlns:a16="http://schemas.microsoft.com/office/drawing/2014/main" id="{C466AF73-5A7E-6942-87DD-7954D6BA08F0}"/>
              </a:ext>
            </a:extLst>
          </p:cNvPr>
          <p:cNvSpPr/>
          <p:nvPr userDrawn="1"/>
        </p:nvSpPr>
        <p:spPr>
          <a:xfrm>
            <a:off x="1247503" y="2220685"/>
            <a:ext cx="757646" cy="721568"/>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ctagon 32">
            <a:extLst>
              <a:ext uri="{FF2B5EF4-FFF2-40B4-BE49-F238E27FC236}">
                <a16:creationId xmlns:a16="http://schemas.microsoft.com/office/drawing/2014/main" id="{A07D6F58-6BD4-9F42-9AD0-5DAFC0E43993}"/>
              </a:ext>
            </a:extLst>
          </p:cNvPr>
          <p:cNvSpPr/>
          <p:nvPr userDrawn="1"/>
        </p:nvSpPr>
        <p:spPr>
          <a:xfrm>
            <a:off x="1254032" y="3500847"/>
            <a:ext cx="718458" cy="718458"/>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ctagon 35">
            <a:extLst>
              <a:ext uri="{FF2B5EF4-FFF2-40B4-BE49-F238E27FC236}">
                <a16:creationId xmlns:a16="http://schemas.microsoft.com/office/drawing/2014/main" id="{90389D3D-2D7D-CF41-869C-A4D59BD7ED6F}"/>
              </a:ext>
            </a:extLst>
          </p:cNvPr>
          <p:cNvSpPr/>
          <p:nvPr userDrawn="1"/>
        </p:nvSpPr>
        <p:spPr>
          <a:xfrm rot="20207537">
            <a:off x="4618101" y="3482103"/>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970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s D">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33" name="Text Placeholder 7">
            <a:extLst>
              <a:ext uri="{FF2B5EF4-FFF2-40B4-BE49-F238E27FC236}">
                <a16:creationId xmlns:a16="http://schemas.microsoft.com/office/drawing/2014/main" id="{8443551D-5E14-4B25-B55B-2C99875C6CB0}"/>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36" name="Text Placeholder 7">
            <a:extLst>
              <a:ext uri="{FF2B5EF4-FFF2-40B4-BE49-F238E27FC236}">
                <a16:creationId xmlns:a16="http://schemas.microsoft.com/office/drawing/2014/main" id="{36CAC795-B075-4D5A-A5CC-83E7EA527D2B}"/>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37" name="Text Placeholder 7">
            <a:extLst>
              <a:ext uri="{FF2B5EF4-FFF2-40B4-BE49-F238E27FC236}">
                <a16:creationId xmlns:a16="http://schemas.microsoft.com/office/drawing/2014/main" id="{C27FDD5E-BB15-400D-BB49-FDA560C2278F}"/>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8" name="Text Placeholder 7">
            <a:extLst>
              <a:ext uri="{FF2B5EF4-FFF2-40B4-BE49-F238E27FC236}">
                <a16:creationId xmlns:a16="http://schemas.microsoft.com/office/drawing/2014/main" id="{8B9BB2F9-064C-4411-8F54-E539B6B165E7}"/>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9" name="Text Placeholder 7">
            <a:extLst>
              <a:ext uri="{FF2B5EF4-FFF2-40B4-BE49-F238E27FC236}">
                <a16:creationId xmlns:a16="http://schemas.microsoft.com/office/drawing/2014/main" id="{B935BB7B-6DEB-4DA2-A27D-34F70C566421}"/>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5797140" y="522893"/>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3" name="Picture Placeholder 42">
            <a:extLst>
              <a:ext uri="{FF2B5EF4-FFF2-40B4-BE49-F238E27FC236}">
                <a16:creationId xmlns:a16="http://schemas.microsoft.com/office/drawing/2014/main" id="{DE956DA7-104C-40B8-836D-220490E7D752}"/>
              </a:ext>
            </a:extLst>
          </p:cNvPr>
          <p:cNvSpPr>
            <a:spLocks noGrp="1"/>
          </p:cNvSpPr>
          <p:nvPr>
            <p:ph type="pic" sz="quarter" idx="27" hasCustomPrompt="1"/>
          </p:nvPr>
        </p:nvSpPr>
        <p:spPr>
          <a:xfrm>
            <a:off x="8622889" y="522893"/>
            <a:ext cx="720000" cy="720000"/>
          </a:xfrm>
          <a:custGeom>
            <a:avLst/>
            <a:gdLst>
              <a:gd name="connsiteX0" fmla="*/ 0 w 720000"/>
              <a:gd name="connsiteY0" fmla="*/ 0 h 720000"/>
              <a:gd name="connsiteX1" fmla="*/ 720000 w 720000"/>
              <a:gd name="connsiteY1" fmla="*/ 0 h 720000"/>
              <a:gd name="connsiteX2" fmla="*/ 720000 w 720000"/>
              <a:gd name="connsiteY2" fmla="*/ 720000 h 720000"/>
              <a:gd name="connsiteX3" fmla="*/ 0 w 720000"/>
              <a:gd name="connsiteY3" fmla="*/ 720000 h 720000"/>
            </a:gdLst>
            <a:ahLst/>
            <a:cxnLst>
              <a:cxn ang="0">
                <a:pos x="connsiteX0" y="connsiteY0"/>
              </a:cxn>
              <a:cxn ang="0">
                <a:pos x="connsiteX1" y="connsiteY1"/>
              </a:cxn>
              <a:cxn ang="0">
                <a:pos x="connsiteX2" y="connsiteY2"/>
              </a:cxn>
              <a:cxn ang="0">
                <a:pos x="connsiteX3" y="connsiteY3"/>
              </a:cxn>
            </a:cxnLst>
            <a:rect l="l" t="t" r="r" b="b"/>
            <a:pathLst>
              <a:path w="720000" h="720000">
                <a:moveTo>
                  <a:pt x="0" y="0"/>
                </a:moveTo>
                <a:lnTo>
                  <a:pt x="720000" y="0"/>
                </a:lnTo>
                <a:lnTo>
                  <a:pt x="720000" y="720000"/>
                </a:lnTo>
                <a:lnTo>
                  <a:pt x="0" y="720000"/>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5" name="Picture Placeholder 44">
            <a:extLst>
              <a:ext uri="{FF2B5EF4-FFF2-40B4-BE49-F238E27FC236}">
                <a16:creationId xmlns:a16="http://schemas.microsoft.com/office/drawing/2014/main" id="{C6804525-596E-4454-A45B-68605C4686E9}"/>
              </a:ext>
            </a:extLst>
          </p:cNvPr>
          <p:cNvSpPr>
            <a:spLocks noGrp="1"/>
          </p:cNvSpPr>
          <p:nvPr>
            <p:ph type="pic" sz="quarter" idx="28" hasCustomPrompt="1"/>
          </p:nvPr>
        </p:nvSpPr>
        <p:spPr>
          <a:xfrm>
            <a:off x="5795466" y="2708208"/>
            <a:ext cx="723348" cy="720000"/>
          </a:xfrm>
          <a:custGeom>
            <a:avLst/>
            <a:gdLst>
              <a:gd name="connsiteX0" fmla="*/ 361675 w 723348"/>
              <a:gd name="connsiteY0" fmla="*/ 0 h 720000"/>
              <a:gd name="connsiteX1" fmla="*/ 723348 w 723348"/>
              <a:gd name="connsiteY1" fmla="*/ 275028 h 720000"/>
              <a:gd name="connsiteX2" fmla="*/ 585175 w 723348"/>
              <a:gd name="connsiteY2" fmla="*/ 720000 h 720000"/>
              <a:gd name="connsiteX3" fmla="*/ 138173 w 723348"/>
              <a:gd name="connsiteY3" fmla="*/ 720000 h 720000"/>
              <a:gd name="connsiteX4" fmla="*/ 0 w 723348"/>
              <a:gd name="connsiteY4" fmla="*/ 275028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48" h="720000">
                <a:moveTo>
                  <a:pt x="361675" y="0"/>
                </a:moveTo>
                <a:lnTo>
                  <a:pt x="723348" y="275028"/>
                </a:lnTo>
                <a:lnTo>
                  <a:pt x="585175" y="720000"/>
                </a:lnTo>
                <a:lnTo>
                  <a:pt x="138173" y="720000"/>
                </a:lnTo>
                <a:lnTo>
                  <a:pt x="0" y="275028"/>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7" name="Picture Placeholder 46">
            <a:extLst>
              <a:ext uri="{FF2B5EF4-FFF2-40B4-BE49-F238E27FC236}">
                <a16:creationId xmlns:a16="http://schemas.microsoft.com/office/drawing/2014/main" id="{CD244B7C-FBD6-448D-B836-2CA838562F94}"/>
              </a:ext>
            </a:extLst>
          </p:cNvPr>
          <p:cNvSpPr>
            <a:spLocks noGrp="1"/>
          </p:cNvSpPr>
          <p:nvPr>
            <p:ph type="pic" sz="quarter" idx="29" hasCustomPrompt="1"/>
          </p:nvPr>
        </p:nvSpPr>
        <p:spPr>
          <a:xfrm>
            <a:off x="8622889" y="2708207"/>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9" name="Picture Placeholder 48">
            <a:extLst>
              <a:ext uri="{FF2B5EF4-FFF2-40B4-BE49-F238E27FC236}">
                <a16:creationId xmlns:a16="http://schemas.microsoft.com/office/drawing/2014/main" id="{AF52325D-892E-4AC8-BA81-055A6E7829D5}"/>
              </a:ext>
            </a:extLst>
          </p:cNvPr>
          <p:cNvSpPr>
            <a:spLocks noGrp="1"/>
          </p:cNvSpPr>
          <p:nvPr>
            <p:ph type="pic" sz="quarter" idx="30" hasCustomPrompt="1"/>
          </p:nvPr>
        </p:nvSpPr>
        <p:spPr>
          <a:xfrm>
            <a:off x="5795169" y="4893524"/>
            <a:ext cx="723943" cy="720000"/>
          </a:xfrm>
          <a:custGeom>
            <a:avLst/>
            <a:gdLst>
              <a:gd name="connsiteX0" fmla="*/ 212044 w 723943"/>
              <a:gd name="connsiteY0" fmla="*/ 0 h 720000"/>
              <a:gd name="connsiteX1" fmla="*/ 511899 w 723943"/>
              <a:gd name="connsiteY1" fmla="*/ 0 h 720000"/>
              <a:gd name="connsiteX2" fmla="*/ 723943 w 723943"/>
              <a:gd name="connsiteY2" fmla="*/ 210880 h 720000"/>
              <a:gd name="connsiteX3" fmla="*/ 723943 w 723943"/>
              <a:gd name="connsiteY3" fmla="*/ 509121 h 720000"/>
              <a:gd name="connsiteX4" fmla="*/ 511899 w 723943"/>
              <a:gd name="connsiteY4" fmla="*/ 720000 h 720000"/>
              <a:gd name="connsiteX5" fmla="*/ 212044 w 723943"/>
              <a:gd name="connsiteY5" fmla="*/ 720000 h 720000"/>
              <a:gd name="connsiteX6" fmla="*/ 0 w 723943"/>
              <a:gd name="connsiteY6" fmla="*/ 509121 h 720000"/>
              <a:gd name="connsiteX7" fmla="*/ 0 w 723943"/>
              <a:gd name="connsiteY7" fmla="*/ 21088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43" h="720000">
                <a:moveTo>
                  <a:pt x="212044" y="0"/>
                </a:moveTo>
                <a:lnTo>
                  <a:pt x="511899" y="0"/>
                </a:lnTo>
                <a:lnTo>
                  <a:pt x="723943" y="210880"/>
                </a:lnTo>
                <a:lnTo>
                  <a:pt x="723943" y="509121"/>
                </a:lnTo>
                <a:lnTo>
                  <a:pt x="511899" y="720000"/>
                </a:lnTo>
                <a:lnTo>
                  <a:pt x="212044" y="720000"/>
                </a:lnTo>
                <a:lnTo>
                  <a:pt x="0" y="509121"/>
                </a:lnTo>
                <a:lnTo>
                  <a:pt x="0" y="210880"/>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51" name="Picture Placeholder 50">
            <a:extLst>
              <a:ext uri="{FF2B5EF4-FFF2-40B4-BE49-F238E27FC236}">
                <a16:creationId xmlns:a16="http://schemas.microsoft.com/office/drawing/2014/main" id="{EDD24D9B-A114-429D-BE70-76BC0263100A}"/>
              </a:ext>
            </a:extLst>
          </p:cNvPr>
          <p:cNvSpPr>
            <a:spLocks noGrp="1" noChangeAspect="1"/>
          </p:cNvSpPr>
          <p:nvPr>
            <p:ph type="pic" sz="quarter" idx="31" hasCustomPrompt="1"/>
          </p:nvPr>
        </p:nvSpPr>
        <p:spPr>
          <a:xfrm>
            <a:off x="8622889" y="4839524"/>
            <a:ext cx="828000" cy="828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1 h 720000"/>
            </a:gdLst>
            <a:ahLst/>
            <a:cxnLst>
              <a:cxn ang="0">
                <a:pos x="connsiteX0" y="connsiteY0"/>
              </a:cxn>
              <a:cxn ang="0">
                <a:pos x="connsiteX1" y="connsiteY1"/>
              </a:cxn>
              <a:cxn ang="0">
                <a:pos x="connsiteX2" y="connsiteY2"/>
              </a:cxn>
              <a:cxn ang="0">
                <a:pos x="connsiteX3" y="connsiteY3"/>
              </a:cxn>
            </a:cxnLst>
            <a:rect l="l" t="t" r="r" b="b"/>
            <a:pathLst>
              <a:path w="720000" h="720000">
                <a:moveTo>
                  <a:pt x="360000" y="0"/>
                </a:moveTo>
                <a:lnTo>
                  <a:pt x="720000" y="360000"/>
                </a:lnTo>
                <a:lnTo>
                  <a:pt x="360000" y="720000"/>
                </a:lnTo>
                <a:lnTo>
                  <a:pt x="0" y="360001"/>
                </a:lnTo>
                <a:close/>
              </a:path>
            </a:pathLst>
          </a:custGeom>
          <a:solidFill>
            <a:schemeClr val="tx2"/>
          </a:solidFill>
        </p:spPr>
        <p:txBody>
          <a:bodyPr wrap="square" lIns="72000" rIns="72000" anchor="ctr" anchorCtr="0">
            <a:noAutofit/>
          </a:bodyPr>
          <a:lstStyle>
            <a:lvl1pPr algn="ctr">
              <a:defRPr sz="1100">
                <a:solidFill>
                  <a:schemeClr val="bg1"/>
                </a:solidFill>
              </a:defRPr>
            </a:lvl1pPr>
          </a:lstStyle>
          <a:p>
            <a:r>
              <a:rPr lang="en-AU"/>
              <a:t>Click to add icon</a:t>
            </a:r>
          </a:p>
        </p:txBody>
      </p:sp>
      <p:sp>
        <p:nvSpPr>
          <p:cNvPr id="3" name="Title 2">
            <a:extLst>
              <a:ext uri="{FF2B5EF4-FFF2-40B4-BE49-F238E27FC236}">
                <a16:creationId xmlns:a16="http://schemas.microsoft.com/office/drawing/2014/main" id="{EBE85772-0DA4-475A-BFC5-E2E3B1C19D0D}"/>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05244E43-79DC-4CE3-93A5-4B5EE1B9B10D}"/>
              </a:ext>
            </a:extLst>
          </p:cNvPr>
          <p:cNvSpPr>
            <a:spLocks noGrp="1"/>
          </p:cNvSpPr>
          <p:nvPr>
            <p:ph type="body" sz="quarter" idx="32"/>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0299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hapes-all-D">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33" name="Text Placeholder 7">
            <a:extLst>
              <a:ext uri="{FF2B5EF4-FFF2-40B4-BE49-F238E27FC236}">
                <a16:creationId xmlns:a16="http://schemas.microsoft.com/office/drawing/2014/main" id="{8443551D-5E14-4B25-B55B-2C99875C6CB0}"/>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36" name="Text Placeholder 7">
            <a:extLst>
              <a:ext uri="{FF2B5EF4-FFF2-40B4-BE49-F238E27FC236}">
                <a16:creationId xmlns:a16="http://schemas.microsoft.com/office/drawing/2014/main" id="{36CAC795-B075-4D5A-A5CC-83E7EA527D2B}"/>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37" name="Text Placeholder 7">
            <a:extLst>
              <a:ext uri="{FF2B5EF4-FFF2-40B4-BE49-F238E27FC236}">
                <a16:creationId xmlns:a16="http://schemas.microsoft.com/office/drawing/2014/main" id="{C27FDD5E-BB15-400D-BB49-FDA560C2278F}"/>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8" name="Text Placeholder 7">
            <a:extLst>
              <a:ext uri="{FF2B5EF4-FFF2-40B4-BE49-F238E27FC236}">
                <a16:creationId xmlns:a16="http://schemas.microsoft.com/office/drawing/2014/main" id="{8B9BB2F9-064C-4411-8F54-E539B6B165E7}"/>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9" name="Text Placeholder 7">
            <a:extLst>
              <a:ext uri="{FF2B5EF4-FFF2-40B4-BE49-F238E27FC236}">
                <a16:creationId xmlns:a16="http://schemas.microsoft.com/office/drawing/2014/main" id="{B935BB7B-6DEB-4DA2-A27D-34F70C566421}"/>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 name="Title 2">
            <a:extLst>
              <a:ext uri="{FF2B5EF4-FFF2-40B4-BE49-F238E27FC236}">
                <a16:creationId xmlns:a16="http://schemas.microsoft.com/office/drawing/2014/main" id="{EBE85772-0DA4-475A-BFC5-E2E3B1C19D0D}"/>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05244E43-79DC-4CE3-93A5-4B5EE1B9B10D}"/>
              </a:ext>
            </a:extLst>
          </p:cNvPr>
          <p:cNvSpPr>
            <a:spLocks noGrp="1"/>
          </p:cNvSpPr>
          <p:nvPr>
            <p:ph type="body" sz="quarter" idx="32"/>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Regular Pentagon 21">
            <a:extLst>
              <a:ext uri="{FF2B5EF4-FFF2-40B4-BE49-F238E27FC236}">
                <a16:creationId xmlns:a16="http://schemas.microsoft.com/office/drawing/2014/main" id="{855F0D0B-8754-5646-B407-32C12DF15E21}"/>
              </a:ext>
            </a:extLst>
          </p:cNvPr>
          <p:cNvSpPr/>
          <p:nvPr userDrawn="1"/>
        </p:nvSpPr>
        <p:spPr>
          <a:xfrm>
            <a:off x="5780315" y="2717073"/>
            <a:ext cx="757646" cy="721568"/>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ctagon 23">
            <a:extLst>
              <a:ext uri="{FF2B5EF4-FFF2-40B4-BE49-F238E27FC236}">
                <a16:creationId xmlns:a16="http://schemas.microsoft.com/office/drawing/2014/main" id="{BFAA67D9-95A4-DF49-BB21-781E62457B99}"/>
              </a:ext>
            </a:extLst>
          </p:cNvPr>
          <p:cNvSpPr/>
          <p:nvPr userDrawn="1"/>
        </p:nvSpPr>
        <p:spPr>
          <a:xfrm>
            <a:off x="5786844" y="4892041"/>
            <a:ext cx="718458" cy="718458"/>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F12EA7C-AC22-B945-9C1F-D79336FCA761}"/>
              </a:ext>
            </a:extLst>
          </p:cNvPr>
          <p:cNvSpPr/>
          <p:nvPr userDrawn="1"/>
        </p:nvSpPr>
        <p:spPr>
          <a:xfrm>
            <a:off x="8634548" y="535576"/>
            <a:ext cx="698863" cy="698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ctagon 27">
            <a:extLst>
              <a:ext uri="{FF2B5EF4-FFF2-40B4-BE49-F238E27FC236}">
                <a16:creationId xmlns:a16="http://schemas.microsoft.com/office/drawing/2014/main" id="{ECF15C43-DE2A-124F-9457-EAF73EDFA6C2}"/>
              </a:ext>
            </a:extLst>
          </p:cNvPr>
          <p:cNvSpPr/>
          <p:nvPr userDrawn="1"/>
        </p:nvSpPr>
        <p:spPr>
          <a:xfrm rot="20207537">
            <a:off x="8661055" y="2737520"/>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DDD690C-EB37-F44E-A233-AB19F34B88AD}"/>
              </a:ext>
            </a:extLst>
          </p:cNvPr>
          <p:cNvSpPr/>
          <p:nvPr userDrawn="1"/>
        </p:nvSpPr>
        <p:spPr>
          <a:xfrm rot="18900000">
            <a:off x="8730762" y="4943480"/>
            <a:ext cx="620486" cy="620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79821C5-FD86-F842-B6F9-37CC217530FD}"/>
              </a:ext>
            </a:extLst>
          </p:cNvPr>
          <p:cNvSpPr/>
          <p:nvPr userDrawn="1"/>
        </p:nvSpPr>
        <p:spPr>
          <a:xfrm>
            <a:off x="5789789" y="536872"/>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022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s E-round">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5797140" y="522893"/>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7" name="Picture Placeholder 40">
            <a:extLst>
              <a:ext uri="{FF2B5EF4-FFF2-40B4-BE49-F238E27FC236}">
                <a16:creationId xmlns:a16="http://schemas.microsoft.com/office/drawing/2014/main" id="{1C46DBB5-6A1B-4492-A8A5-2C58EAB1D57F}"/>
              </a:ext>
            </a:extLst>
          </p:cNvPr>
          <p:cNvSpPr>
            <a:spLocks noGrp="1"/>
          </p:cNvSpPr>
          <p:nvPr>
            <p:ph type="pic" sz="quarter" idx="32" hasCustomPrompt="1"/>
          </p:nvPr>
        </p:nvSpPr>
        <p:spPr>
          <a:xfrm>
            <a:off x="5797140" y="2708208"/>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9" name="Picture Placeholder 40">
            <a:extLst>
              <a:ext uri="{FF2B5EF4-FFF2-40B4-BE49-F238E27FC236}">
                <a16:creationId xmlns:a16="http://schemas.microsoft.com/office/drawing/2014/main" id="{5CB9FEEE-CB5A-42B8-A315-45DFDEF73064}"/>
              </a:ext>
            </a:extLst>
          </p:cNvPr>
          <p:cNvSpPr>
            <a:spLocks noGrp="1"/>
          </p:cNvSpPr>
          <p:nvPr>
            <p:ph type="pic" sz="quarter" idx="34" hasCustomPrompt="1"/>
          </p:nvPr>
        </p:nvSpPr>
        <p:spPr>
          <a:xfrm>
            <a:off x="5797140" y="4893524"/>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0" name="Picture Placeholder 40">
            <a:extLst>
              <a:ext uri="{FF2B5EF4-FFF2-40B4-BE49-F238E27FC236}">
                <a16:creationId xmlns:a16="http://schemas.microsoft.com/office/drawing/2014/main" id="{EB57B53F-06F2-44C8-B862-F1B411D054F7}"/>
              </a:ext>
            </a:extLst>
          </p:cNvPr>
          <p:cNvSpPr>
            <a:spLocks noGrp="1"/>
          </p:cNvSpPr>
          <p:nvPr>
            <p:ph type="pic" sz="quarter" idx="33" hasCustomPrompt="1"/>
          </p:nvPr>
        </p:nvSpPr>
        <p:spPr>
          <a:xfrm>
            <a:off x="8622890" y="4893524"/>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1" name="Picture Placeholder 40">
            <a:extLst>
              <a:ext uri="{FF2B5EF4-FFF2-40B4-BE49-F238E27FC236}">
                <a16:creationId xmlns:a16="http://schemas.microsoft.com/office/drawing/2014/main" id="{EF380E65-E93F-4540-A599-713CAFE8BC93}"/>
              </a:ext>
            </a:extLst>
          </p:cNvPr>
          <p:cNvSpPr>
            <a:spLocks noGrp="1"/>
          </p:cNvSpPr>
          <p:nvPr>
            <p:ph type="pic" sz="quarter" idx="35" hasCustomPrompt="1"/>
          </p:nvPr>
        </p:nvSpPr>
        <p:spPr>
          <a:xfrm>
            <a:off x="8622890" y="2708208"/>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2" name="Picture Placeholder 40">
            <a:extLst>
              <a:ext uri="{FF2B5EF4-FFF2-40B4-BE49-F238E27FC236}">
                <a16:creationId xmlns:a16="http://schemas.microsoft.com/office/drawing/2014/main" id="{4046452B-7583-44B0-99E8-E4FDCE581B44}"/>
              </a:ext>
            </a:extLst>
          </p:cNvPr>
          <p:cNvSpPr>
            <a:spLocks noGrp="1"/>
          </p:cNvSpPr>
          <p:nvPr>
            <p:ph type="pic" sz="quarter" idx="36" hasCustomPrompt="1"/>
          </p:nvPr>
        </p:nvSpPr>
        <p:spPr>
          <a:xfrm>
            <a:off x="8622890" y="522893"/>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4" name="Google Shape;54;p148">
            <a:extLst>
              <a:ext uri="{FF2B5EF4-FFF2-40B4-BE49-F238E27FC236}">
                <a16:creationId xmlns:a16="http://schemas.microsoft.com/office/drawing/2014/main" id="{E0FC118D-C20A-499C-A805-D161B5179980}"/>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5" name="Title 2">
            <a:extLst>
              <a:ext uri="{FF2B5EF4-FFF2-40B4-BE49-F238E27FC236}">
                <a16:creationId xmlns:a16="http://schemas.microsoft.com/office/drawing/2014/main" id="{3909B258-AF95-4066-81CD-D8C708F617D7}"/>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40" name="Text Placeholder 8">
            <a:extLst>
              <a:ext uri="{FF2B5EF4-FFF2-40B4-BE49-F238E27FC236}">
                <a16:creationId xmlns:a16="http://schemas.microsoft.com/office/drawing/2014/main" id="{E41B2B79-1D31-4FDF-A3DA-D13DB9DAB10D}"/>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7860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hapes E-round">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4" name="Google Shape;54;p148">
            <a:extLst>
              <a:ext uri="{FF2B5EF4-FFF2-40B4-BE49-F238E27FC236}">
                <a16:creationId xmlns:a16="http://schemas.microsoft.com/office/drawing/2014/main" id="{E0FC118D-C20A-499C-A805-D161B5179980}"/>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5" name="Title 2">
            <a:extLst>
              <a:ext uri="{FF2B5EF4-FFF2-40B4-BE49-F238E27FC236}">
                <a16:creationId xmlns:a16="http://schemas.microsoft.com/office/drawing/2014/main" id="{3909B258-AF95-4066-81CD-D8C708F617D7}"/>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40" name="Text Placeholder 8">
            <a:extLst>
              <a:ext uri="{FF2B5EF4-FFF2-40B4-BE49-F238E27FC236}">
                <a16:creationId xmlns:a16="http://schemas.microsoft.com/office/drawing/2014/main" id="{E41B2B79-1D31-4FDF-A3DA-D13DB9DAB10D}"/>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Oval 27">
            <a:extLst>
              <a:ext uri="{FF2B5EF4-FFF2-40B4-BE49-F238E27FC236}">
                <a16:creationId xmlns:a16="http://schemas.microsoft.com/office/drawing/2014/main" id="{8869E864-25D8-AE48-929F-64085A5C08D2}"/>
              </a:ext>
            </a:extLst>
          </p:cNvPr>
          <p:cNvSpPr/>
          <p:nvPr userDrawn="1"/>
        </p:nvSpPr>
        <p:spPr>
          <a:xfrm>
            <a:off x="5789789" y="536872"/>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84EC633-41C3-C048-A448-F17F817B7577}"/>
              </a:ext>
            </a:extLst>
          </p:cNvPr>
          <p:cNvSpPr/>
          <p:nvPr userDrawn="1"/>
        </p:nvSpPr>
        <p:spPr>
          <a:xfrm>
            <a:off x="8616280" y="536872"/>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36E31E0-BC88-344D-8988-0A7E862DDB0B}"/>
              </a:ext>
            </a:extLst>
          </p:cNvPr>
          <p:cNvSpPr/>
          <p:nvPr userDrawn="1"/>
        </p:nvSpPr>
        <p:spPr>
          <a:xfrm>
            <a:off x="5789789" y="2708920"/>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AC4BC03-B907-A341-A9CF-9C18DBB2CA52}"/>
              </a:ext>
            </a:extLst>
          </p:cNvPr>
          <p:cNvSpPr/>
          <p:nvPr userDrawn="1"/>
        </p:nvSpPr>
        <p:spPr>
          <a:xfrm>
            <a:off x="8616280" y="2708920"/>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F60A019-9390-8D42-BF66-5F090B64AAA8}"/>
              </a:ext>
            </a:extLst>
          </p:cNvPr>
          <p:cNvSpPr/>
          <p:nvPr userDrawn="1"/>
        </p:nvSpPr>
        <p:spPr>
          <a:xfrm>
            <a:off x="5789789" y="4895284"/>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28D0B8C-8BEC-304E-BCAB-109886D0565B}"/>
              </a:ext>
            </a:extLst>
          </p:cNvPr>
          <p:cNvSpPr/>
          <p:nvPr userDrawn="1"/>
        </p:nvSpPr>
        <p:spPr>
          <a:xfrm>
            <a:off x="8616280" y="4895284"/>
            <a:ext cx="713822" cy="7138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39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Right align">
    <p:spTree>
      <p:nvGrpSpPr>
        <p:cNvPr id="1" name=""/>
        <p:cNvGrpSpPr/>
        <p:nvPr/>
      </p:nvGrpSpPr>
      <p:grpSpPr>
        <a:xfrm>
          <a:off x="0" y="0"/>
          <a:ext cx="0" cy="0"/>
          <a:chOff x="0" y="0"/>
          <a:chExt cx="0" cy="0"/>
        </a:xfrm>
      </p:grpSpPr>
      <p:sp>
        <p:nvSpPr>
          <p:cNvPr id="12" name="Picture Placeholder 32">
            <a:extLst>
              <a:ext uri="{FF2B5EF4-FFF2-40B4-BE49-F238E27FC236}">
                <a16:creationId xmlns:a16="http://schemas.microsoft.com/office/drawing/2014/main" id="{3594AE0F-CC64-2140-9794-12E08A33700F}"/>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2284662" y="4279381"/>
            <a:ext cx="2569579" cy="1440000"/>
          </a:xfrm>
        </p:spPr>
        <p:txBody>
          <a:bodyPr/>
          <a:lstStyle>
            <a:lvl1pPr marL="0" indent="0" algn="ctr">
              <a:buNone/>
              <a:defRPr sz="1200" b="0">
                <a:solidFill>
                  <a:schemeClr val="bg1"/>
                </a:solidFill>
              </a:defRPr>
            </a:lvl1pPr>
            <a:lvl2pPr marL="0" indent="0" algn="ctr">
              <a:buNone/>
              <a:defRPr sz="1200" b="0">
                <a:solidFill>
                  <a:schemeClr val="bg1"/>
                </a:solidFill>
              </a:defRPr>
            </a:lvl2pPr>
            <a:lvl3pPr marL="0" indent="0" algn="ctr">
              <a:buNone/>
              <a:defRPr sz="1200" b="0">
                <a:solidFill>
                  <a:schemeClr val="bg1"/>
                </a:solidFill>
              </a:defRPr>
            </a:lvl3pPr>
            <a:lvl4pPr marL="0" indent="0" algn="ctr">
              <a:buNone/>
              <a:defRPr sz="1200" b="0">
                <a:solidFill>
                  <a:schemeClr val="bg1"/>
                </a:solidFill>
              </a:defRPr>
            </a:lvl4pPr>
            <a:lvl5pPr marL="0" indent="0" algn="ctr">
              <a:buNone/>
              <a:defRPr sz="1200" b="0">
                <a:solidFill>
                  <a:schemeClr val="bg1"/>
                </a:solidFill>
              </a:defRPr>
            </a:lvl5pPr>
            <a:lvl6pPr marL="0" indent="0" algn="ctr">
              <a:buNone/>
              <a:defRPr sz="1200" b="0">
                <a:solidFill>
                  <a:schemeClr val="bg1"/>
                </a:solidFill>
              </a:defRPr>
            </a:lvl6pPr>
            <a:lvl7pPr marL="0" indent="0" algn="ctr">
              <a:buNone/>
              <a:defRPr sz="1200" b="0">
                <a:solidFill>
                  <a:schemeClr val="bg1"/>
                </a:solidFill>
              </a:defRPr>
            </a:lvl7pPr>
            <a:lvl8pPr marL="0" indent="0" algn="ctr">
              <a:buNone/>
              <a:defRPr sz="1200" b="0">
                <a:solidFill>
                  <a:schemeClr val="bg1"/>
                </a:solidFill>
              </a:defRPr>
            </a:lvl8pPr>
            <a:lvl9pPr marL="0" indent="0" algn="ctr">
              <a:buNone/>
              <a:defRPr sz="12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472404" y="1252102"/>
            <a:ext cx="5503595" cy="1440000"/>
          </a:xfrm>
        </p:spPr>
        <p:txBody>
          <a:bodyPr anchor="t" anchorCtr="0"/>
          <a:lstStyle>
            <a:lvl1pPr algn="ct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9" name="Picture Placeholder 9">
            <a:extLst>
              <a:ext uri="{FF2B5EF4-FFF2-40B4-BE49-F238E27FC236}">
                <a16:creationId xmlns:a16="http://schemas.microsoft.com/office/drawing/2014/main" id="{82AC4AEA-EC01-2442-A90F-1DB535EFB802}"/>
              </a:ext>
            </a:extLst>
          </p:cNvPr>
          <p:cNvSpPr>
            <a:spLocks noGrp="1"/>
          </p:cNvSpPr>
          <p:nvPr>
            <p:ph type="pic" sz="quarter" idx="19" hasCustomPrompt="1"/>
          </p:nvPr>
        </p:nvSpPr>
        <p:spPr>
          <a:xfrm>
            <a:off x="2722131" y="2222544"/>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0" name="Picture Placeholder 9">
            <a:extLst>
              <a:ext uri="{FF2B5EF4-FFF2-40B4-BE49-F238E27FC236}">
                <a16:creationId xmlns:a16="http://schemas.microsoft.com/office/drawing/2014/main" id="{AD811041-A407-C949-81AD-07C837CBE139}"/>
              </a:ext>
            </a:extLst>
          </p:cNvPr>
          <p:cNvSpPr>
            <a:spLocks noGrp="1"/>
          </p:cNvSpPr>
          <p:nvPr>
            <p:ph type="pic" sz="quarter" idx="20" hasCustomPrompt="1"/>
          </p:nvPr>
        </p:nvSpPr>
        <p:spPr>
          <a:xfrm>
            <a:off x="8128679" y="2222544"/>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1" name="Picture Placeholder 9">
            <a:extLst>
              <a:ext uri="{FF2B5EF4-FFF2-40B4-BE49-F238E27FC236}">
                <a16:creationId xmlns:a16="http://schemas.microsoft.com/office/drawing/2014/main" id="{C4251CD0-DCC0-5744-B79E-C97D88BB76F5}"/>
              </a:ext>
            </a:extLst>
          </p:cNvPr>
          <p:cNvSpPr>
            <a:spLocks noGrp="1"/>
          </p:cNvSpPr>
          <p:nvPr>
            <p:ph type="pic" sz="quarter" idx="21" hasCustomPrompt="1"/>
          </p:nvPr>
        </p:nvSpPr>
        <p:spPr>
          <a:xfrm>
            <a:off x="5403197" y="2212226"/>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Subtitle 2">
            <a:extLst>
              <a:ext uri="{FF2B5EF4-FFF2-40B4-BE49-F238E27FC236}">
                <a16:creationId xmlns:a16="http://schemas.microsoft.com/office/drawing/2014/main" id="{CE194130-FEF1-4B42-B6AF-04E5B0CB3B0C}"/>
              </a:ext>
            </a:extLst>
          </p:cNvPr>
          <p:cNvSpPr txBox="1">
            <a:spLocks/>
          </p:cNvSpPr>
          <p:nvPr userDrawn="1"/>
        </p:nvSpPr>
        <p:spPr>
          <a:xfrm>
            <a:off x="4973043" y="4279381"/>
            <a:ext cx="256957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5" name="Subtitle 2">
            <a:extLst>
              <a:ext uri="{FF2B5EF4-FFF2-40B4-BE49-F238E27FC236}">
                <a16:creationId xmlns:a16="http://schemas.microsoft.com/office/drawing/2014/main" id="{9D1E417D-2021-CD40-B2B1-93A65D67ACF6}"/>
              </a:ext>
            </a:extLst>
          </p:cNvPr>
          <p:cNvSpPr txBox="1">
            <a:spLocks/>
          </p:cNvSpPr>
          <p:nvPr userDrawn="1"/>
        </p:nvSpPr>
        <p:spPr>
          <a:xfrm>
            <a:off x="7658369" y="4279381"/>
            <a:ext cx="256957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39792133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cons F-square">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5797140" y="522893"/>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7" name="Picture Placeholder 40">
            <a:extLst>
              <a:ext uri="{FF2B5EF4-FFF2-40B4-BE49-F238E27FC236}">
                <a16:creationId xmlns:a16="http://schemas.microsoft.com/office/drawing/2014/main" id="{1C46DBB5-6A1B-4492-A8A5-2C58EAB1D57F}"/>
              </a:ext>
            </a:extLst>
          </p:cNvPr>
          <p:cNvSpPr>
            <a:spLocks noGrp="1"/>
          </p:cNvSpPr>
          <p:nvPr>
            <p:ph type="pic" sz="quarter" idx="32" hasCustomPrompt="1"/>
          </p:nvPr>
        </p:nvSpPr>
        <p:spPr>
          <a:xfrm>
            <a:off x="5797140" y="2708208"/>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9" name="Picture Placeholder 40">
            <a:extLst>
              <a:ext uri="{FF2B5EF4-FFF2-40B4-BE49-F238E27FC236}">
                <a16:creationId xmlns:a16="http://schemas.microsoft.com/office/drawing/2014/main" id="{5CB9FEEE-CB5A-42B8-A315-45DFDEF73064}"/>
              </a:ext>
            </a:extLst>
          </p:cNvPr>
          <p:cNvSpPr>
            <a:spLocks noGrp="1"/>
          </p:cNvSpPr>
          <p:nvPr>
            <p:ph type="pic" sz="quarter" idx="34" hasCustomPrompt="1"/>
          </p:nvPr>
        </p:nvSpPr>
        <p:spPr>
          <a:xfrm>
            <a:off x="5797140" y="4893524"/>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0" name="Picture Placeholder 40">
            <a:extLst>
              <a:ext uri="{FF2B5EF4-FFF2-40B4-BE49-F238E27FC236}">
                <a16:creationId xmlns:a16="http://schemas.microsoft.com/office/drawing/2014/main" id="{EB57B53F-06F2-44C8-B862-F1B411D054F7}"/>
              </a:ext>
            </a:extLst>
          </p:cNvPr>
          <p:cNvSpPr>
            <a:spLocks noGrp="1"/>
          </p:cNvSpPr>
          <p:nvPr>
            <p:ph type="pic" sz="quarter" idx="33" hasCustomPrompt="1"/>
          </p:nvPr>
        </p:nvSpPr>
        <p:spPr>
          <a:xfrm>
            <a:off x="8622890" y="4893524"/>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1" name="Picture Placeholder 40">
            <a:extLst>
              <a:ext uri="{FF2B5EF4-FFF2-40B4-BE49-F238E27FC236}">
                <a16:creationId xmlns:a16="http://schemas.microsoft.com/office/drawing/2014/main" id="{EF380E65-E93F-4540-A599-713CAFE8BC93}"/>
              </a:ext>
            </a:extLst>
          </p:cNvPr>
          <p:cNvSpPr>
            <a:spLocks noGrp="1"/>
          </p:cNvSpPr>
          <p:nvPr>
            <p:ph type="pic" sz="quarter" idx="35" hasCustomPrompt="1"/>
          </p:nvPr>
        </p:nvSpPr>
        <p:spPr>
          <a:xfrm>
            <a:off x="8622890" y="2708208"/>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2" name="Picture Placeholder 40">
            <a:extLst>
              <a:ext uri="{FF2B5EF4-FFF2-40B4-BE49-F238E27FC236}">
                <a16:creationId xmlns:a16="http://schemas.microsoft.com/office/drawing/2014/main" id="{4046452B-7583-44B0-99E8-E4FDCE581B44}"/>
              </a:ext>
            </a:extLst>
          </p:cNvPr>
          <p:cNvSpPr>
            <a:spLocks noGrp="1"/>
          </p:cNvSpPr>
          <p:nvPr>
            <p:ph type="pic" sz="quarter" idx="36" hasCustomPrompt="1"/>
          </p:nvPr>
        </p:nvSpPr>
        <p:spPr>
          <a:xfrm>
            <a:off x="8622890" y="522893"/>
            <a:ext cx="720000" cy="720000"/>
          </a:xfrm>
          <a:prstGeom prst="rect">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8" name="Google Shape;54;p148">
            <a:extLst>
              <a:ext uri="{FF2B5EF4-FFF2-40B4-BE49-F238E27FC236}">
                <a16:creationId xmlns:a16="http://schemas.microsoft.com/office/drawing/2014/main" id="{BCE73A6E-A3B1-42B7-8859-7960FF913A4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4AA48E16-A7D3-418C-AB39-C0EA4F5B4EB8}"/>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E0780CBC-C49B-49DC-BACB-77EA88C1BB8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2271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hapes F-square">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8" name="Google Shape;54;p148">
            <a:extLst>
              <a:ext uri="{FF2B5EF4-FFF2-40B4-BE49-F238E27FC236}">
                <a16:creationId xmlns:a16="http://schemas.microsoft.com/office/drawing/2014/main" id="{BCE73A6E-A3B1-42B7-8859-7960FF913A4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4AA48E16-A7D3-418C-AB39-C0EA4F5B4EB8}"/>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E0780CBC-C49B-49DC-BACB-77EA88C1BB8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Rectangle 41">
            <a:extLst>
              <a:ext uri="{FF2B5EF4-FFF2-40B4-BE49-F238E27FC236}">
                <a16:creationId xmlns:a16="http://schemas.microsoft.com/office/drawing/2014/main" id="{CE72D27E-B525-1E4E-AC2D-DBB907E6DD41}"/>
              </a:ext>
            </a:extLst>
          </p:cNvPr>
          <p:cNvSpPr/>
          <p:nvPr userDrawn="1"/>
        </p:nvSpPr>
        <p:spPr>
          <a:xfrm>
            <a:off x="5789789" y="536872"/>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FD9EBA4-8554-A745-A376-7D95C420D75C}"/>
              </a:ext>
            </a:extLst>
          </p:cNvPr>
          <p:cNvSpPr/>
          <p:nvPr userDrawn="1"/>
        </p:nvSpPr>
        <p:spPr>
          <a:xfrm>
            <a:off x="8616280" y="536872"/>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702FD78-266D-E449-BE12-09A9A8DAB7B3}"/>
              </a:ext>
            </a:extLst>
          </p:cNvPr>
          <p:cNvSpPr/>
          <p:nvPr userDrawn="1"/>
        </p:nvSpPr>
        <p:spPr>
          <a:xfrm>
            <a:off x="5789789" y="2708920"/>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44C3E8B-5208-FA4E-8ACA-C9711710C8D2}"/>
              </a:ext>
            </a:extLst>
          </p:cNvPr>
          <p:cNvSpPr/>
          <p:nvPr userDrawn="1"/>
        </p:nvSpPr>
        <p:spPr>
          <a:xfrm>
            <a:off x="8616280" y="2708920"/>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DB35DC0-4D1C-2244-B802-C09593EEBABD}"/>
              </a:ext>
            </a:extLst>
          </p:cNvPr>
          <p:cNvSpPr/>
          <p:nvPr userDrawn="1"/>
        </p:nvSpPr>
        <p:spPr>
          <a:xfrm>
            <a:off x="5789789" y="4895284"/>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4E61461-F6BA-2549-BE5A-D2C66DDC5409}"/>
              </a:ext>
            </a:extLst>
          </p:cNvPr>
          <p:cNvSpPr/>
          <p:nvPr userDrawn="1"/>
        </p:nvSpPr>
        <p:spPr>
          <a:xfrm>
            <a:off x="8616280" y="4895284"/>
            <a:ext cx="713822" cy="713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094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s G-pen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5797140" y="522893"/>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7" name="Picture Placeholder 40">
            <a:extLst>
              <a:ext uri="{FF2B5EF4-FFF2-40B4-BE49-F238E27FC236}">
                <a16:creationId xmlns:a16="http://schemas.microsoft.com/office/drawing/2014/main" id="{1C46DBB5-6A1B-4492-A8A5-2C58EAB1D57F}"/>
              </a:ext>
            </a:extLst>
          </p:cNvPr>
          <p:cNvSpPr>
            <a:spLocks noGrp="1"/>
          </p:cNvSpPr>
          <p:nvPr>
            <p:ph type="pic" sz="quarter" idx="32" hasCustomPrompt="1"/>
          </p:nvPr>
        </p:nvSpPr>
        <p:spPr>
          <a:xfrm>
            <a:off x="5797140" y="2708208"/>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9" name="Picture Placeholder 40">
            <a:extLst>
              <a:ext uri="{FF2B5EF4-FFF2-40B4-BE49-F238E27FC236}">
                <a16:creationId xmlns:a16="http://schemas.microsoft.com/office/drawing/2014/main" id="{5CB9FEEE-CB5A-42B8-A315-45DFDEF73064}"/>
              </a:ext>
            </a:extLst>
          </p:cNvPr>
          <p:cNvSpPr>
            <a:spLocks noGrp="1"/>
          </p:cNvSpPr>
          <p:nvPr>
            <p:ph type="pic" sz="quarter" idx="34" hasCustomPrompt="1"/>
          </p:nvPr>
        </p:nvSpPr>
        <p:spPr>
          <a:xfrm>
            <a:off x="5797140" y="4893524"/>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0" name="Picture Placeholder 40">
            <a:extLst>
              <a:ext uri="{FF2B5EF4-FFF2-40B4-BE49-F238E27FC236}">
                <a16:creationId xmlns:a16="http://schemas.microsoft.com/office/drawing/2014/main" id="{EB57B53F-06F2-44C8-B862-F1B411D054F7}"/>
              </a:ext>
            </a:extLst>
          </p:cNvPr>
          <p:cNvSpPr>
            <a:spLocks noGrp="1"/>
          </p:cNvSpPr>
          <p:nvPr>
            <p:ph type="pic" sz="quarter" idx="33" hasCustomPrompt="1"/>
          </p:nvPr>
        </p:nvSpPr>
        <p:spPr>
          <a:xfrm>
            <a:off x="8622890" y="4893524"/>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1" name="Picture Placeholder 40">
            <a:extLst>
              <a:ext uri="{FF2B5EF4-FFF2-40B4-BE49-F238E27FC236}">
                <a16:creationId xmlns:a16="http://schemas.microsoft.com/office/drawing/2014/main" id="{EF380E65-E93F-4540-A599-713CAFE8BC93}"/>
              </a:ext>
            </a:extLst>
          </p:cNvPr>
          <p:cNvSpPr>
            <a:spLocks noGrp="1"/>
          </p:cNvSpPr>
          <p:nvPr>
            <p:ph type="pic" sz="quarter" idx="35" hasCustomPrompt="1"/>
          </p:nvPr>
        </p:nvSpPr>
        <p:spPr>
          <a:xfrm>
            <a:off x="8622890" y="2708208"/>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2" name="Picture Placeholder 40">
            <a:extLst>
              <a:ext uri="{FF2B5EF4-FFF2-40B4-BE49-F238E27FC236}">
                <a16:creationId xmlns:a16="http://schemas.microsoft.com/office/drawing/2014/main" id="{4046452B-7583-44B0-99E8-E4FDCE581B44}"/>
              </a:ext>
            </a:extLst>
          </p:cNvPr>
          <p:cNvSpPr>
            <a:spLocks noGrp="1"/>
          </p:cNvSpPr>
          <p:nvPr>
            <p:ph type="pic" sz="quarter" idx="36" hasCustomPrompt="1"/>
          </p:nvPr>
        </p:nvSpPr>
        <p:spPr>
          <a:xfrm>
            <a:off x="8622890" y="522893"/>
            <a:ext cx="720000" cy="720000"/>
          </a:xfrm>
          <a:prstGeom prst="pen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8" name="Google Shape;54;p148">
            <a:extLst>
              <a:ext uri="{FF2B5EF4-FFF2-40B4-BE49-F238E27FC236}">
                <a16:creationId xmlns:a16="http://schemas.microsoft.com/office/drawing/2014/main" id="{78C55DA8-AF2C-4383-A00C-37741B18BFB8}"/>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A397B6A3-C862-48DD-A82E-182038DCC8D9}"/>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BB93A946-5633-476A-B008-491A0622669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1606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hapes G-pen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8" name="Google Shape;54;p148">
            <a:extLst>
              <a:ext uri="{FF2B5EF4-FFF2-40B4-BE49-F238E27FC236}">
                <a16:creationId xmlns:a16="http://schemas.microsoft.com/office/drawing/2014/main" id="{78C55DA8-AF2C-4383-A00C-37741B18BFB8}"/>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A397B6A3-C862-48DD-A82E-182038DCC8D9}"/>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BB93A946-5633-476A-B008-491A0622669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Regular Pentagon 34">
            <a:extLst>
              <a:ext uri="{FF2B5EF4-FFF2-40B4-BE49-F238E27FC236}">
                <a16:creationId xmlns:a16="http://schemas.microsoft.com/office/drawing/2014/main" id="{6586FF47-D24D-5643-8D7E-050D84B415E4}"/>
              </a:ext>
            </a:extLst>
          </p:cNvPr>
          <p:cNvSpPr/>
          <p:nvPr userDrawn="1"/>
        </p:nvSpPr>
        <p:spPr>
          <a:xfrm>
            <a:off x="5789789" y="536872"/>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gular Pentagon 35">
            <a:extLst>
              <a:ext uri="{FF2B5EF4-FFF2-40B4-BE49-F238E27FC236}">
                <a16:creationId xmlns:a16="http://schemas.microsoft.com/office/drawing/2014/main" id="{D57B08B4-DB21-7643-9BFD-043E48F69536}"/>
              </a:ext>
            </a:extLst>
          </p:cNvPr>
          <p:cNvSpPr/>
          <p:nvPr userDrawn="1"/>
        </p:nvSpPr>
        <p:spPr>
          <a:xfrm>
            <a:off x="8616280" y="536872"/>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gular Pentagon 36">
            <a:extLst>
              <a:ext uri="{FF2B5EF4-FFF2-40B4-BE49-F238E27FC236}">
                <a16:creationId xmlns:a16="http://schemas.microsoft.com/office/drawing/2014/main" id="{8BADE6EB-42C5-A248-B0AD-8E344CB80717}"/>
              </a:ext>
            </a:extLst>
          </p:cNvPr>
          <p:cNvSpPr/>
          <p:nvPr userDrawn="1"/>
        </p:nvSpPr>
        <p:spPr>
          <a:xfrm>
            <a:off x="5789789" y="2708920"/>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a:extLst>
              <a:ext uri="{FF2B5EF4-FFF2-40B4-BE49-F238E27FC236}">
                <a16:creationId xmlns:a16="http://schemas.microsoft.com/office/drawing/2014/main" id="{4F6F974C-F5AB-D94D-B1FD-752C42BB01DF}"/>
              </a:ext>
            </a:extLst>
          </p:cNvPr>
          <p:cNvSpPr/>
          <p:nvPr userDrawn="1"/>
        </p:nvSpPr>
        <p:spPr>
          <a:xfrm>
            <a:off x="8616280" y="2708920"/>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gular Pentagon 38">
            <a:extLst>
              <a:ext uri="{FF2B5EF4-FFF2-40B4-BE49-F238E27FC236}">
                <a16:creationId xmlns:a16="http://schemas.microsoft.com/office/drawing/2014/main" id="{CB9E4B36-5073-D84C-B81E-AADADE0A6D40}"/>
              </a:ext>
            </a:extLst>
          </p:cNvPr>
          <p:cNvSpPr/>
          <p:nvPr userDrawn="1"/>
        </p:nvSpPr>
        <p:spPr>
          <a:xfrm>
            <a:off x="5789789" y="4895284"/>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gular Pentagon 39">
            <a:extLst>
              <a:ext uri="{FF2B5EF4-FFF2-40B4-BE49-F238E27FC236}">
                <a16:creationId xmlns:a16="http://schemas.microsoft.com/office/drawing/2014/main" id="{0103331D-244E-C046-AC77-B982C151B68F}"/>
              </a:ext>
            </a:extLst>
          </p:cNvPr>
          <p:cNvSpPr/>
          <p:nvPr userDrawn="1"/>
        </p:nvSpPr>
        <p:spPr>
          <a:xfrm>
            <a:off x="8616280" y="4895284"/>
            <a:ext cx="713822" cy="713822"/>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111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cons H-oc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hasCustomPrompt="1"/>
          </p:nvPr>
        </p:nvSpPr>
        <p:spPr>
          <a:xfrm>
            <a:off x="5797140" y="522893"/>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7" name="Picture Placeholder 40">
            <a:extLst>
              <a:ext uri="{FF2B5EF4-FFF2-40B4-BE49-F238E27FC236}">
                <a16:creationId xmlns:a16="http://schemas.microsoft.com/office/drawing/2014/main" id="{1C46DBB5-6A1B-4492-A8A5-2C58EAB1D57F}"/>
              </a:ext>
            </a:extLst>
          </p:cNvPr>
          <p:cNvSpPr>
            <a:spLocks noGrp="1"/>
          </p:cNvSpPr>
          <p:nvPr>
            <p:ph type="pic" sz="quarter" idx="32" hasCustomPrompt="1"/>
          </p:nvPr>
        </p:nvSpPr>
        <p:spPr>
          <a:xfrm>
            <a:off x="5797140" y="2708208"/>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9" name="Picture Placeholder 40">
            <a:extLst>
              <a:ext uri="{FF2B5EF4-FFF2-40B4-BE49-F238E27FC236}">
                <a16:creationId xmlns:a16="http://schemas.microsoft.com/office/drawing/2014/main" id="{5CB9FEEE-CB5A-42B8-A315-45DFDEF73064}"/>
              </a:ext>
            </a:extLst>
          </p:cNvPr>
          <p:cNvSpPr>
            <a:spLocks noGrp="1"/>
          </p:cNvSpPr>
          <p:nvPr>
            <p:ph type="pic" sz="quarter" idx="34" hasCustomPrompt="1"/>
          </p:nvPr>
        </p:nvSpPr>
        <p:spPr>
          <a:xfrm>
            <a:off x="5797140" y="4893524"/>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0" name="Picture Placeholder 40">
            <a:extLst>
              <a:ext uri="{FF2B5EF4-FFF2-40B4-BE49-F238E27FC236}">
                <a16:creationId xmlns:a16="http://schemas.microsoft.com/office/drawing/2014/main" id="{EB57B53F-06F2-44C8-B862-F1B411D054F7}"/>
              </a:ext>
            </a:extLst>
          </p:cNvPr>
          <p:cNvSpPr>
            <a:spLocks noGrp="1"/>
          </p:cNvSpPr>
          <p:nvPr>
            <p:ph type="pic" sz="quarter" idx="33" hasCustomPrompt="1"/>
          </p:nvPr>
        </p:nvSpPr>
        <p:spPr>
          <a:xfrm>
            <a:off x="8622890" y="4893524"/>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1" name="Picture Placeholder 40">
            <a:extLst>
              <a:ext uri="{FF2B5EF4-FFF2-40B4-BE49-F238E27FC236}">
                <a16:creationId xmlns:a16="http://schemas.microsoft.com/office/drawing/2014/main" id="{EF380E65-E93F-4540-A599-713CAFE8BC93}"/>
              </a:ext>
            </a:extLst>
          </p:cNvPr>
          <p:cNvSpPr>
            <a:spLocks noGrp="1"/>
          </p:cNvSpPr>
          <p:nvPr>
            <p:ph type="pic" sz="quarter" idx="35" hasCustomPrompt="1"/>
          </p:nvPr>
        </p:nvSpPr>
        <p:spPr>
          <a:xfrm>
            <a:off x="8622890" y="2708208"/>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2" name="Picture Placeholder 40">
            <a:extLst>
              <a:ext uri="{FF2B5EF4-FFF2-40B4-BE49-F238E27FC236}">
                <a16:creationId xmlns:a16="http://schemas.microsoft.com/office/drawing/2014/main" id="{4046452B-7583-44B0-99E8-E4FDCE581B44}"/>
              </a:ext>
            </a:extLst>
          </p:cNvPr>
          <p:cNvSpPr>
            <a:spLocks noGrp="1"/>
          </p:cNvSpPr>
          <p:nvPr>
            <p:ph type="pic" sz="quarter" idx="36" hasCustomPrompt="1"/>
          </p:nvPr>
        </p:nvSpPr>
        <p:spPr>
          <a:xfrm>
            <a:off x="8622890" y="522893"/>
            <a:ext cx="720000" cy="720000"/>
          </a:xfrm>
          <a:prstGeom prst="octagon">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8" name="Google Shape;54;p148">
            <a:extLst>
              <a:ext uri="{FF2B5EF4-FFF2-40B4-BE49-F238E27FC236}">
                <a16:creationId xmlns:a16="http://schemas.microsoft.com/office/drawing/2014/main" id="{2D5C20FE-8082-4D31-9E18-17DE2013A64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9C8EF410-1C0E-4146-9291-B12C54BDE822}"/>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925996A6-A9FD-4060-9C4D-0A1782BCD7F8}"/>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889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hapes H-oc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8" name="Google Shape;54;p148">
            <a:extLst>
              <a:ext uri="{FF2B5EF4-FFF2-40B4-BE49-F238E27FC236}">
                <a16:creationId xmlns:a16="http://schemas.microsoft.com/office/drawing/2014/main" id="{2D5C20FE-8082-4D31-9E18-17DE2013A64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9C8EF410-1C0E-4146-9291-B12C54BDE822}"/>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925996A6-A9FD-4060-9C4D-0A1782BCD7F8}"/>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Octagon 34">
            <a:extLst>
              <a:ext uri="{FF2B5EF4-FFF2-40B4-BE49-F238E27FC236}">
                <a16:creationId xmlns:a16="http://schemas.microsoft.com/office/drawing/2014/main" id="{BEA0AF84-788F-8841-BD4B-D82286D98550}"/>
              </a:ext>
            </a:extLst>
          </p:cNvPr>
          <p:cNvSpPr/>
          <p:nvPr userDrawn="1"/>
        </p:nvSpPr>
        <p:spPr>
          <a:xfrm>
            <a:off x="5789789" y="536872"/>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ctagon 35">
            <a:extLst>
              <a:ext uri="{FF2B5EF4-FFF2-40B4-BE49-F238E27FC236}">
                <a16:creationId xmlns:a16="http://schemas.microsoft.com/office/drawing/2014/main" id="{E73146A5-1CF3-5F40-88A2-E28F2698F807}"/>
              </a:ext>
            </a:extLst>
          </p:cNvPr>
          <p:cNvSpPr/>
          <p:nvPr userDrawn="1"/>
        </p:nvSpPr>
        <p:spPr>
          <a:xfrm>
            <a:off x="8616280" y="536872"/>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ctagon 36">
            <a:extLst>
              <a:ext uri="{FF2B5EF4-FFF2-40B4-BE49-F238E27FC236}">
                <a16:creationId xmlns:a16="http://schemas.microsoft.com/office/drawing/2014/main" id="{B82411B0-E62B-D74A-B472-E4AFEF21DD3D}"/>
              </a:ext>
            </a:extLst>
          </p:cNvPr>
          <p:cNvSpPr/>
          <p:nvPr userDrawn="1"/>
        </p:nvSpPr>
        <p:spPr>
          <a:xfrm>
            <a:off x="5789789" y="2708920"/>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ctagon 37">
            <a:extLst>
              <a:ext uri="{FF2B5EF4-FFF2-40B4-BE49-F238E27FC236}">
                <a16:creationId xmlns:a16="http://schemas.microsoft.com/office/drawing/2014/main" id="{5D9F5CFB-F9A6-1640-89A3-C7B91AB80DB1}"/>
              </a:ext>
            </a:extLst>
          </p:cNvPr>
          <p:cNvSpPr/>
          <p:nvPr userDrawn="1"/>
        </p:nvSpPr>
        <p:spPr>
          <a:xfrm>
            <a:off x="8616280" y="2708920"/>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ctagon 38">
            <a:extLst>
              <a:ext uri="{FF2B5EF4-FFF2-40B4-BE49-F238E27FC236}">
                <a16:creationId xmlns:a16="http://schemas.microsoft.com/office/drawing/2014/main" id="{9E0D0CB3-38D8-C148-9EC8-24550A63C39C}"/>
              </a:ext>
            </a:extLst>
          </p:cNvPr>
          <p:cNvSpPr/>
          <p:nvPr userDrawn="1"/>
        </p:nvSpPr>
        <p:spPr>
          <a:xfrm>
            <a:off x="5789789" y="4895284"/>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ctagon 39">
            <a:extLst>
              <a:ext uri="{FF2B5EF4-FFF2-40B4-BE49-F238E27FC236}">
                <a16:creationId xmlns:a16="http://schemas.microsoft.com/office/drawing/2014/main" id="{20BFDB93-987F-C247-B342-199B9F9FE259}"/>
              </a:ext>
            </a:extLst>
          </p:cNvPr>
          <p:cNvSpPr/>
          <p:nvPr userDrawn="1"/>
        </p:nvSpPr>
        <p:spPr>
          <a:xfrm>
            <a:off x="8616280" y="4895284"/>
            <a:ext cx="713822" cy="713822"/>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7186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cons I-oc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9" name="Picture Placeholder 46">
            <a:extLst>
              <a:ext uri="{FF2B5EF4-FFF2-40B4-BE49-F238E27FC236}">
                <a16:creationId xmlns:a16="http://schemas.microsoft.com/office/drawing/2014/main" id="{DBC81470-AE5E-479B-B999-0AE49749B8F9}"/>
              </a:ext>
            </a:extLst>
          </p:cNvPr>
          <p:cNvSpPr>
            <a:spLocks noGrp="1"/>
          </p:cNvSpPr>
          <p:nvPr>
            <p:ph type="pic" sz="quarter" idx="29" hasCustomPrompt="1"/>
          </p:nvPr>
        </p:nvSpPr>
        <p:spPr>
          <a:xfrm>
            <a:off x="5799206" y="522893"/>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0" name="Picture Placeholder 46">
            <a:extLst>
              <a:ext uri="{FF2B5EF4-FFF2-40B4-BE49-F238E27FC236}">
                <a16:creationId xmlns:a16="http://schemas.microsoft.com/office/drawing/2014/main" id="{CAEE974E-CE34-4CDD-837F-2BD599930174}"/>
              </a:ext>
            </a:extLst>
          </p:cNvPr>
          <p:cNvSpPr>
            <a:spLocks noGrp="1"/>
          </p:cNvSpPr>
          <p:nvPr>
            <p:ph type="pic" sz="quarter" idx="37" hasCustomPrompt="1"/>
          </p:nvPr>
        </p:nvSpPr>
        <p:spPr>
          <a:xfrm>
            <a:off x="5799206" y="2706501"/>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2" name="Picture Placeholder 46">
            <a:extLst>
              <a:ext uri="{FF2B5EF4-FFF2-40B4-BE49-F238E27FC236}">
                <a16:creationId xmlns:a16="http://schemas.microsoft.com/office/drawing/2014/main" id="{4BEEAAAA-1268-4C8B-B02A-65CE9D307CAA}"/>
              </a:ext>
            </a:extLst>
          </p:cNvPr>
          <p:cNvSpPr>
            <a:spLocks noGrp="1"/>
          </p:cNvSpPr>
          <p:nvPr>
            <p:ph type="pic" sz="quarter" idx="38" hasCustomPrompt="1"/>
          </p:nvPr>
        </p:nvSpPr>
        <p:spPr>
          <a:xfrm>
            <a:off x="5799206" y="4891025"/>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3" name="Picture Placeholder 46">
            <a:extLst>
              <a:ext uri="{FF2B5EF4-FFF2-40B4-BE49-F238E27FC236}">
                <a16:creationId xmlns:a16="http://schemas.microsoft.com/office/drawing/2014/main" id="{75BDDA5E-0187-4578-928C-4BEC00B505F8}"/>
              </a:ext>
            </a:extLst>
          </p:cNvPr>
          <p:cNvSpPr>
            <a:spLocks noGrp="1"/>
          </p:cNvSpPr>
          <p:nvPr>
            <p:ph type="pic" sz="quarter" idx="39" hasCustomPrompt="1"/>
          </p:nvPr>
        </p:nvSpPr>
        <p:spPr>
          <a:xfrm>
            <a:off x="8622890" y="522893"/>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4" name="Picture Placeholder 46">
            <a:extLst>
              <a:ext uri="{FF2B5EF4-FFF2-40B4-BE49-F238E27FC236}">
                <a16:creationId xmlns:a16="http://schemas.microsoft.com/office/drawing/2014/main" id="{3B705749-A5F8-4DAF-AD3F-FF15A39BFEE9}"/>
              </a:ext>
            </a:extLst>
          </p:cNvPr>
          <p:cNvSpPr>
            <a:spLocks noGrp="1"/>
          </p:cNvSpPr>
          <p:nvPr>
            <p:ph type="pic" sz="quarter" idx="40" hasCustomPrompt="1"/>
          </p:nvPr>
        </p:nvSpPr>
        <p:spPr>
          <a:xfrm>
            <a:off x="8622890" y="2706501"/>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5" name="Picture Placeholder 46">
            <a:extLst>
              <a:ext uri="{FF2B5EF4-FFF2-40B4-BE49-F238E27FC236}">
                <a16:creationId xmlns:a16="http://schemas.microsoft.com/office/drawing/2014/main" id="{3BE7EEAA-D591-4BD6-8497-6193F9EB03D8}"/>
              </a:ext>
            </a:extLst>
          </p:cNvPr>
          <p:cNvSpPr>
            <a:spLocks noGrp="1"/>
          </p:cNvSpPr>
          <p:nvPr>
            <p:ph type="pic" sz="quarter" idx="41" hasCustomPrompt="1"/>
          </p:nvPr>
        </p:nvSpPr>
        <p:spPr>
          <a:xfrm>
            <a:off x="8622890" y="4891025"/>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46" name="Google Shape;54;p148">
            <a:extLst>
              <a:ext uri="{FF2B5EF4-FFF2-40B4-BE49-F238E27FC236}">
                <a16:creationId xmlns:a16="http://schemas.microsoft.com/office/drawing/2014/main" id="{3C9EE6F1-ED7E-4566-86D4-223EB15F49C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7" name="Title 2">
            <a:extLst>
              <a:ext uri="{FF2B5EF4-FFF2-40B4-BE49-F238E27FC236}">
                <a16:creationId xmlns:a16="http://schemas.microsoft.com/office/drawing/2014/main" id="{F36FA218-90DF-468E-863F-B2DE4A39E498}"/>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48" name="Text Placeholder 8">
            <a:extLst>
              <a:ext uri="{FF2B5EF4-FFF2-40B4-BE49-F238E27FC236}">
                <a16:creationId xmlns:a16="http://schemas.microsoft.com/office/drawing/2014/main" id="{7AB5E09E-8D7B-45D4-ACA9-824E2464AAD1}"/>
              </a:ext>
            </a:extLst>
          </p:cNvPr>
          <p:cNvSpPr>
            <a:spLocks noGrp="1"/>
          </p:cNvSpPr>
          <p:nvPr>
            <p:ph type="body" sz="quarter" idx="32"/>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24201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hapes I-RotatedOctagon">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46" name="Google Shape;54;p148">
            <a:extLst>
              <a:ext uri="{FF2B5EF4-FFF2-40B4-BE49-F238E27FC236}">
                <a16:creationId xmlns:a16="http://schemas.microsoft.com/office/drawing/2014/main" id="{3C9EE6F1-ED7E-4566-86D4-223EB15F49CD}"/>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7" name="Title 2">
            <a:extLst>
              <a:ext uri="{FF2B5EF4-FFF2-40B4-BE49-F238E27FC236}">
                <a16:creationId xmlns:a16="http://schemas.microsoft.com/office/drawing/2014/main" id="{F36FA218-90DF-468E-863F-B2DE4A39E498}"/>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48" name="Text Placeholder 8">
            <a:extLst>
              <a:ext uri="{FF2B5EF4-FFF2-40B4-BE49-F238E27FC236}">
                <a16:creationId xmlns:a16="http://schemas.microsoft.com/office/drawing/2014/main" id="{7AB5E09E-8D7B-45D4-ACA9-824E2464AAD1}"/>
              </a:ext>
            </a:extLst>
          </p:cNvPr>
          <p:cNvSpPr>
            <a:spLocks noGrp="1"/>
          </p:cNvSpPr>
          <p:nvPr>
            <p:ph type="body" sz="quarter" idx="32"/>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Octagon 32">
            <a:extLst>
              <a:ext uri="{FF2B5EF4-FFF2-40B4-BE49-F238E27FC236}">
                <a16:creationId xmlns:a16="http://schemas.microsoft.com/office/drawing/2014/main" id="{DC3BC2F4-62DD-C14F-BD1A-7335BFD83BDA}"/>
              </a:ext>
            </a:extLst>
          </p:cNvPr>
          <p:cNvSpPr/>
          <p:nvPr userDrawn="1"/>
        </p:nvSpPr>
        <p:spPr>
          <a:xfrm rot="20207537">
            <a:off x="5819883" y="542960"/>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ctagon 33">
            <a:extLst>
              <a:ext uri="{FF2B5EF4-FFF2-40B4-BE49-F238E27FC236}">
                <a16:creationId xmlns:a16="http://schemas.microsoft.com/office/drawing/2014/main" id="{E8ACCEE6-347A-E142-B109-2B3202F9FCD9}"/>
              </a:ext>
            </a:extLst>
          </p:cNvPr>
          <p:cNvSpPr/>
          <p:nvPr userDrawn="1"/>
        </p:nvSpPr>
        <p:spPr>
          <a:xfrm rot="20207537">
            <a:off x="8649576" y="542960"/>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ctagon 34">
            <a:extLst>
              <a:ext uri="{FF2B5EF4-FFF2-40B4-BE49-F238E27FC236}">
                <a16:creationId xmlns:a16="http://schemas.microsoft.com/office/drawing/2014/main" id="{EB9AFFCD-F0AB-1F43-95CC-9C402EA340D8}"/>
              </a:ext>
            </a:extLst>
          </p:cNvPr>
          <p:cNvSpPr/>
          <p:nvPr userDrawn="1"/>
        </p:nvSpPr>
        <p:spPr>
          <a:xfrm rot="20207537">
            <a:off x="5819883" y="2742215"/>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ctagon 35">
            <a:extLst>
              <a:ext uri="{FF2B5EF4-FFF2-40B4-BE49-F238E27FC236}">
                <a16:creationId xmlns:a16="http://schemas.microsoft.com/office/drawing/2014/main" id="{9514A8BD-1AEE-8748-9662-8F94BF3A81BE}"/>
              </a:ext>
            </a:extLst>
          </p:cNvPr>
          <p:cNvSpPr/>
          <p:nvPr userDrawn="1"/>
        </p:nvSpPr>
        <p:spPr>
          <a:xfrm rot="20207537">
            <a:off x="8649576" y="2742215"/>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ctagon 36">
            <a:extLst>
              <a:ext uri="{FF2B5EF4-FFF2-40B4-BE49-F238E27FC236}">
                <a16:creationId xmlns:a16="http://schemas.microsoft.com/office/drawing/2014/main" id="{DB5197CF-E05A-3548-8BC4-6E63EB5E0CB1}"/>
              </a:ext>
            </a:extLst>
          </p:cNvPr>
          <p:cNvSpPr/>
          <p:nvPr userDrawn="1"/>
        </p:nvSpPr>
        <p:spPr>
          <a:xfrm rot="20207537">
            <a:off x="5819883" y="4902454"/>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ctagon 37">
            <a:extLst>
              <a:ext uri="{FF2B5EF4-FFF2-40B4-BE49-F238E27FC236}">
                <a16:creationId xmlns:a16="http://schemas.microsoft.com/office/drawing/2014/main" id="{93E9FCED-8587-D241-A82F-41A326AC200F}"/>
              </a:ext>
            </a:extLst>
          </p:cNvPr>
          <p:cNvSpPr/>
          <p:nvPr userDrawn="1"/>
        </p:nvSpPr>
        <p:spPr>
          <a:xfrm rot="20207537">
            <a:off x="8649576" y="4902454"/>
            <a:ext cx="672546" cy="672546"/>
          </a:xfrm>
          <a:prstGeom prst="oc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3680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cons J-diamond">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41" name="Picture Placeholder 40">
            <a:extLst>
              <a:ext uri="{FF2B5EF4-FFF2-40B4-BE49-F238E27FC236}">
                <a16:creationId xmlns:a16="http://schemas.microsoft.com/office/drawing/2014/main" id="{8015B5E6-C916-4127-9DA6-CB2D111A1F24}"/>
              </a:ext>
            </a:extLst>
          </p:cNvPr>
          <p:cNvSpPr>
            <a:spLocks noGrp="1" noChangeAspect="1"/>
          </p:cNvSpPr>
          <p:nvPr>
            <p:ph type="pic" sz="quarter" idx="26" hasCustomPrompt="1"/>
          </p:nvPr>
        </p:nvSpPr>
        <p:spPr>
          <a:xfrm>
            <a:off x="5797140" y="522893"/>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7" name="Picture Placeholder 40">
            <a:extLst>
              <a:ext uri="{FF2B5EF4-FFF2-40B4-BE49-F238E27FC236}">
                <a16:creationId xmlns:a16="http://schemas.microsoft.com/office/drawing/2014/main" id="{1C46DBB5-6A1B-4492-A8A5-2C58EAB1D57F}"/>
              </a:ext>
            </a:extLst>
          </p:cNvPr>
          <p:cNvSpPr>
            <a:spLocks noGrp="1" noChangeAspect="1"/>
          </p:cNvSpPr>
          <p:nvPr>
            <p:ph type="pic" sz="quarter" idx="32" hasCustomPrompt="1"/>
          </p:nvPr>
        </p:nvSpPr>
        <p:spPr>
          <a:xfrm>
            <a:off x="5797140" y="2708208"/>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9" name="Picture Placeholder 40">
            <a:extLst>
              <a:ext uri="{FF2B5EF4-FFF2-40B4-BE49-F238E27FC236}">
                <a16:creationId xmlns:a16="http://schemas.microsoft.com/office/drawing/2014/main" id="{5CB9FEEE-CB5A-42B8-A315-45DFDEF73064}"/>
              </a:ext>
            </a:extLst>
          </p:cNvPr>
          <p:cNvSpPr>
            <a:spLocks noGrp="1" noChangeAspect="1"/>
          </p:cNvSpPr>
          <p:nvPr>
            <p:ph type="pic" sz="quarter" idx="34" hasCustomPrompt="1"/>
          </p:nvPr>
        </p:nvSpPr>
        <p:spPr>
          <a:xfrm>
            <a:off x="5797140" y="4893524"/>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0" name="Picture Placeholder 40">
            <a:extLst>
              <a:ext uri="{FF2B5EF4-FFF2-40B4-BE49-F238E27FC236}">
                <a16:creationId xmlns:a16="http://schemas.microsoft.com/office/drawing/2014/main" id="{EB57B53F-06F2-44C8-B862-F1B411D054F7}"/>
              </a:ext>
            </a:extLst>
          </p:cNvPr>
          <p:cNvSpPr>
            <a:spLocks noGrp="1" noChangeAspect="1"/>
          </p:cNvSpPr>
          <p:nvPr>
            <p:ph type="pic" sz="quarter" idx="33" hasCustomPrompt="1"/>
          </p:nvPr>
        </p:nvSpPr>
        <p:spPr>
          <a:xfrm>
            <a:off x="8622890" y="4893524"/>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1" name="Picture Placeholder 40">
            <a:extLst>
              <a:ext uri="{FF2B5EF4-FFF2-40B4-BE49-F238E27FC236}">
                <a16:creationId xmlns:a16="http://schemas.microsoft.com/office/drawing/2014/main" id="{EF380E65-E93F-4540-A599-713CAFE8BC93}"/>
              </a:ext>
            </a:extLst>
          </p:cNvPr>
          <p:cNvSpPr>
            <a:spLocks noGrp="1" noChangeAspect="1"/>
          </p:cNvSpPr>
          <p:nvPr>
            <p:ph type="pic" sz="quarter" idx="35" hasCustomPrompt="1"/>
          </p:nvPr>
        </p:nvSpPr>
        <p:spPr>
          <a:xfrm>
            <a:off x="8622890" y="2708208"/>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32" name="Picture Placeholder 40">
            <a:extLst>
              <a:ext uri="{FF2B5EF4-FFF2-40B4-BE49-F238E27FC236}">
                <a16:creationId xmlns:a16="http://schemas.microsoft.com/office/drawing/2014/main" id="{4046452B-7583-44B0-99E8-E4FDCE581B44}"/>
              </a:ext>
            </a:extLst>
          </p:cNvPr>
          <p:cNvSpPr>
            <a:spLocks noGrp="1" noChangeAspect="1"/>
          </p:cNvSpPr>
          <p:nvPr>
            <p:ph type="pic" sz="quarter" idx="36" hasCustomPrompt="1"/>
          </p:nvPr>
        </p:nvSpPr>
        <p:spPr>
          <a:xfrm>
            <a:off x="8622890" y="522893"/>
            <a:ext cx="828000" cy="828000"/>
          </a:xfrm>
          <a:prstGeom prst="diamond">
            <a:avLst/>
          </a:prstGeom>
          <a:solidFill>
            <a:schemeClr val="tx2"/>
          </a:solidFill>
        </p:spPr>
        <p:txBody>
          <a:bodyPr wrap="square" anchor="ctr" anchorCtr="0">
            <a:noAutofit/>
          </a:bodyPr>
          <a:lstStyle>
            <a:lvl1pPr algn="ctr">
              <a:defRPr sz="1100">
                <a:solidFill>
                  <a:schemeClr val="bg1"/>
                </a:solidFill>
              </a:defRPr>
            </a:lvl1pPr>
          </a:lstStyle>
          <a:p>
            <a:r>
              <a:rPr lang="en-AU"/>
              <a:t>Click to add icon</a:t>
            </a:r>
          </a:p>
        </p:txBody>
      </p:sp>
      <p:sp>
        <p:nvSpPr>
          <p:cNvPr id="28" name="Google Shape;54;p148">
            <a:extLst>
              <a:ext uri="{FF2B5EF4-FFF2-40B4-BE49-F238E27FC236}">
                <a16:creationId xmlns:a16="http://schemas.microsoft.com/office/drawing/2014/main" id="{37483B46-AE9E-44BF-9DB0-4C4C6DFF2E0E}"/>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8CAE0444-3E00-4096-AD6F-5BB96FA0CD56}"/>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116BF3B8-0D39-49B0-9DC8-1B11FBC1866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26659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hapes J-diamond">
    <p:spTree>
      <p:nvGrpSpPr>
        <p:cNvPr id="1" name=""/>
        <p:cNvGrpSpPr/>
        <p:nvPr/>
      </p:nvGrpSpPr>
      <p:grpSpPr>
        <a:xfrm>
          <a:off x="0" y="0"/>
          <a:ext cx="0" cy="0"/>
          <a:chOff x="0" y="0"/>
          <a:chExt cx="0" cy="0"/>
        </a:xfrm>
      </p:grpSpPr>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1" name="Text Placeholder 7">
            <a:extLst>
              <a:ext uri="{FF2B5EF4-FFF2-40B4-BE49-F238E27FC236}">
                <a16:creationId xmlns:a16="http://schemas.microsoft.com/office/drawing/2014/main" id="{4158B289-EC81-4F84-945E-F76B588C26DA}"/>
              </a:ext>
            </a:extLst>
          </p:cNvPr>
          <p:cNvSpPr>
            <a:spLocks noGrp="1"/>
          </p:cNvSpPr>
          <p:nvPr>
            <p:ph type="body" sz="quarter" idx="13" hasCustomPrompt="1"/>
          </p:nvPr>
        </p:nvSpPr>
        <p:spPr>
          <a:xfrm>
            <a:off x="579714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heading, press ‘Increase List’ Level to change type style</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E93F6C5B-7A7F-4C0F-9E79-63553A3CAB3A}"/>
              </a:ext>
            </a:extLst>
          </p:cNvPr>
          <p:cNvSpPr>
            <a:spLocks noGrp="1"/>
          </p:cNvSpPr>
          <p:nvPr>
            <p:ph type="body" sz="quarter" idx="21" hasCustomPrompt="1"/>
          </p:nvPr>
        </p:nvSpPr>
        <p:spPr>
          <a:xfrm>
            <a:off x="8622890" y="1442434"/>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on the central icon to add a graphic</a:t>
            </a:r>
          </a:p>
          <a:p>
            <a:pPr lvl="1"/>
            <a:r>
              <a:rPr lang="en-US"/>
              <a:t>Second level</a:t>
            </a:r>
          </a:p>
          <a:p>
            <a:pPr lvl="2"/>
            <a:r>
              <a:rPr lang="en-US"/>
              <a:t>Third level</a:t>
            </a:r>
          </a:p>
          <a:p>
            <a:pPr lvl="3"/>
            <a:r>
              <a:rPr lang="en-US"/>
              <a:t>Fourth level</a:t>
            </a:r>
          </a:p>
          <a:p>
            <a:pPr lvl="4"/>
            <a:endParaRPr lang="en-AU"/>
          </a:p>
        </p:txBody>
      </p:sp>
      <p:sp>
        <p:nvSpPr>
          <p:cNvPr id="23" name="Text Placeholder 7">
            <a:extLst>
              <a:ext uri="{FF2B5EF4-FFF2-40B4-BE49-F238E27FC236}">
                <a16:creationId xmlns:a16="http://schemas.microsoft.com/office/drawing/2014/main" id="{EDBDDFF8-D955-47DE-9F8C-3A4A463F1CBC}"/>
              </a:ext>
            </a:extLst>
          </p:cNvPr>
          <p:cNvSpPr>
            <a:spLocks noGrp="1"/>
          </p:cNvSpPr>
          <p:nvPr>
            <p:ph type="body" sz="quarter" idx="22" hasCustomPrompt="1"/>
          </p:nvPr>
        </p:nvSpPr>
        <p:spPr>
          <a:xfrm>
            <a:off x="579714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To copy a shape, select ‘Home &gt; Copy &gt; Duplicate’</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D0853CD-1A80-4978-96A6-7AD33B768A7A}"/>
              </a:ext>
            </a:extLst>
          </p:cNvPr>
          <p:cNvSpPr>
            <a:spLocks noGrp="1"/>
          </p:cNvSpPr>
          <p:nvPr>
            <p:ph type="body" sz="quarter" idx="23" hasCustomPrompt="1"/>
          </p:nvPr>
        </p:nvSpPr>
        <p:spPr>
          <a:xfrm>
            <a:off x="8622890" y="3613982"/>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5" name="Text Placeholder 7">
            <a:extLst>
              <a:ext uri="{FF2B5EF4-FFF2-40B4-BE49-F238E27FC236}">
                <a16:creationId xmlns:a16="http://schemas.microsoft.com/office/drawing/2014/main" id="{7CCEB1FB-59DD-4856-B246-D44E8CFA9FCF}"/>
              </a:ext>
            </a:extLst>
          </p:cNvPr>
          <p:cNvSpPr>
            <a:spLocks noGrp="1"/>
          </p:cNvSpPr>
          <p:nvPr>
            <p:ph type="body" sz="quarter" idx="24" hasCustomPrompt="1"/>
          </p:nvPr>
        </p:nvSpPr>
        <p:spPr>
          <a:xfrm>
            <a:off x="579714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6" name="Text Placeholder 7">
            <a:extLst>
              <a:ext uri="{FF2B5EF4-FFF2-40B4-BE49-F238E27FC236}">
                <a16:creationId xmlns:a16="http://schemas.microsoft.com/office/drawing/2014/main" id="{96145FBC-42F0-4957-8064-D78E03AF1A5E}"/>
              </a:ext>
            </a:extLst>
          </p:cNvPr>
          <p:cNvSpPr>
            <a:spLocks noGrp="1"/>
          </p:cNvSpPr>
          <p:nvPr>
            <p:ph type="body" sz="quarter" idx="25" hasCustomPrompt="1"/>
          </p:nvPr>
        </p:nvSpPr>
        <p:spPr>
          <a:xfrm>
            <a:off x="8622890" y="5853475"/>
            <a:ext cx="2340000" cy="720000"/>
          </a:xfrm>
          <a:noFill/>
        </p:spPr>
        <p:txBody>
          <a:bodyPr/>
          <a:lstStyle>
            <a:lvl1pPr>
              <a:defRPr sz="1400" b="0">
                <a:solidFill>
                  <a:schemeClr val="tx2"/>
                </a:solidFill>
              </a:defRPr>
            </a:lvl1pPr>
            <a:lvl2pPr marL="0" indent="0">
              <a:buNone/>
              <a:defRPr sz="1100" b="0">
                <a:solidFill>
                  <a:srgbClr val="3F3F3F"/>
                </a:solidFill>
              </a:defRPr>
            </a:lvl2pPr>
            <a:lvl3pPr marL="0" indent="0">
              <a:buNone/>
              <a:defRPr sz="1100" b="0">
                <a:solidFill>
                  <a:srgbClr val="3F3F3F"/>
                </a:solidFill>
              </a:defRPr>
            </a:lvl3pPr>
            <a:lvl4pPr>
              <a:defRPr sz="1100" b="0">
                <a:solidFill>
                  <a:srgbClr val="3F3F3F"/>
                </a:solidFill>
              </a:defRPr>
            </a:lvl4pPr>
            <a:lvl5pPr>
              <a:defRPr sz="1100" b="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28" name="Google Shape;54;p148">
            <a:extLst>
              <a:ext uri="{FF2B5EF4-FFF2-40B4-BE49-F238E27FC236}">
                <a16:creationId xmlns:a16="http://schemas.microsoft.com/office/drawing/2014/main" id="{37483B46-AE9E-44BF-9DB0-4C4C6DFF2E0E}"/>
              </a:ext>
            </a:extLst>
          </p:cNvPr>
          <p:cNvSpPr/>
          <p:nvPr userDrawn="1"/>
        </p:nvSpPr>
        <p:spPr>
          <a:xfrm>
            <a:off x="478672" y="0"/>
            <a:ext cx="46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33" name="Title 2">
            <a:extLst>
              <a:ext uri="{FF2B5EF4-FFF2-40B4-BE49-F238E27FC236}">
                <a16:creationId xmlns:a16="http://schemas.microsoft.com/office/drawing/2014/main" id="{8CAE0444-3E00-4096-AD6F-5BB96FA0CD56}"/>
              </a:ext>
            </a:extLst>
          </p:cNvPr>
          <p:cNvSpPr>
            <a:spLocks noGrp="1"/>
          </p:cNvSpPr>
          <p:nvPr>
            <p:ph type="title"/>
          </p:nvPr>
        </p:nvSpPr>
        <p:spPr>
          <a:xfrm>
            <a:off x="1294590" y="525041"/>
            <a:ext cx="3240000" cy="720000"/>
          </a:xfrm>
        </p:spPr>
        <p:txBody>
          <a:bodyPr/>
          <a:lstStyle/>
          <a:p>
            <a:r>
              <a:rPr lang="en-US"/>
              <a:t>Click to edit Master title style</a:t>
            </a:r>
            <a:endParaRPr lang="en-GB"/>
          </a:p>
        </p:txBody>
      </p:sp>
      <p:sp>
        <p:nvSpPr>
          <p:cNvPr id="34" name="Text Placeholder 8">
            <a:extLst>
              <a:ext uri="{FF2B5EF4-FFF2-40B4-BE49-F238E27FC236}">
                <a16:creationId xmlns:a16="http://schemas.microsoft.com/office/drawing/2014/main" id="{116BF3B8-0D39-49B0-9DC8-1B11FBC1866F}"/>
              </a:ext>
            </a:extLst>
          </p:cNvPr>
          <p:cNvSpPr>
            <a:spLocks noGrp="1"/>
          </p:cNvSpPr>
          <p:nvPr>
            <p:ph type="body" sz="quarter" idx="37"/>
          </p:nvPr>
        </p:nvSpPr>
        <p:spPr>
          <a:xfrm>
            <a:off x="1294590" y="1770083"/>
            <a:ext cx="324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Diamond 34">
            <a:extLst>
              <a:ext uri="{FF2B5EF4-FFF2-40B4-BE49-F238E27FC236}">
                <a16:creationId xmlns:a16="http://schemas.microsoft.com/office/drawing/2014/main" id="{DC90DF14-B4AD-6144-B28E-88695FCC46DC}"/>
              </a:ext>
            </a:extLst>
          </p:cNvPr>
          <p:cNvSpPr/>
          <p:nvPr userDrawn="1"/>
        </p:nvSpPr>
        <p:spPr>
          <a:xfrm>
            <a:off x="5789789" y="536872"/>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84C4661E-280C-1649-8136-F3AE4713DC8F}"/>
              </a:ext>
            </a:extLst>
          </p:cNvPr>
          <p:cNvSpPr/>
          <p:nvPr userDrawn="1"/>
        </p:nvSpPr>
        <p:spPr>
          <a:xfrm>
            <a:off x="8616280" y="536872"/>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1A47480C-43B2-7843-AF24-E0ECD2CD42C6}"/>
              </a:ext>
            </a:extLst>
          </p:cNvPr>
          <p:cNvSpPr/>
          <p:nvPr userDrawn="1"/>
        </p:nvSpPr>
        <p:spPr>
          <a:xfrm>
            <a:off x="5789789" y="2708920"/>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B8FC3205-A3A5-4640-A399-9B62314450BD}"/>
              </a:ext>
            </a:extLst>
          </p:cNvPr>
          <p:cNvSpPr/>
          <p:nvPr userDrawn="1"/>
        </p:nvSpPr>
        <p:spPr>
          <a:xfrm>
            <a:off x="8616280" y="2708920"/>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E3D9D599-B8EA-994B-9278-3E26C3B09CB9}"/>
              </a:ext>
            </a:extLst>
          </p:cNvPr>
          <p:cNvSpPr/>
          <p:nvPr userDrawn="1"/>
        </p:nvSpPr>
        <p:spPr>
          <a:xfrm>
            <a:off x="5789789" y="4895284"/>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D10F0F94-5ABE-9949-AEF3-18615E89A47E}"/>
              </a:ext>
            </a:extLst>
          </p:cNvPr>
          <p:cNvSpPr/>
          <p:nvPr userDrawn="1"/>
        </p:nvSpPr>
        <p:spPr>
          <a:xfrm>
            <a:off x="8616280" y="4895284"/>
            <a:ext cx="713822" cy="7138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13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Right align">
    <p:spTree>
      <p:nvGrpSpPr>
        <p:cNvPr id="1" name=""/>
        <p:cNvGrpSpPr/>
        <p:nvPr/>
      </p:nvGrpSpPr>
      <p:grpSpPr>
        <a:xfrm>
          <a:off x="0" y="0"/>
          <a:ext cx="0" cy="0"/>
          <a:chOff x="0" y="0"/>
          <a:chExt cx="0" cy="0"/>
        </a:xfrm>
      </p:grpSpPr>
      <p:sp>
        <p:nvSpPr>
          <p:cNvPr id="18" name="Picture Placeholder 43">
            <a:extLst>
              <a:ext uri="{FF2B5EF4-FFF2-40B4-BE49-F238E27FC236}">
                <a16:creationId xmlns:a16="http://schemas.microsoft.com/office/drawing/2014/main" id="{884C26FB-9F91-4D45-800D-94F445103DFA}"/>
              </a:ext>
            </a:extLst>
          </p:cNvPr>
          <p:cNvSpPr>
            <a:spLocks noGrp="1"/>
          </p:cNvSpPr>
          <p:nvPr>
            <p:ph type="pic" sz="quarter" idx="18"/>
          </p:nvPr>
        </p:nvSpPr>
        <p:spPr>
          <a:xfrm>
            <a:off x="481780" y="152399"/>
            <a:ext cx="11562735" cy="6532563"/>
          </a:xfrm>
          <a:blipFill>
            <a:blip r:embed="rId2"/>
            <a:stretch>
              <a:fillRect/>
            </a:stretch>
          </a:blipFill>
        </p:spPr>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730662" y="4279381"/>
            <a:ext cx="1878995" cy="1440000"/>
          </a:xfrm>
        </p:spPr>
        <p:txBody>
          <a:bodyPr/>
          <a:lstStyle>
            <a:lvl1pPr marL="0" indent="0" algn="ctr">
              <a:buNone/>
              <a:defRPr sz="1200" b="0">
                <a:solidFill>
                  <a:schemeClr val="bg1"/>
                </a:solidFill>
              </a:defRPr>
            </a:lvl1pPr>
            <a:lvl2pPr marL="0" indent="0" algn="ctr">
              <a:buNone/>
              <a:defRPr sz="1200" b="0">
                <a:solidFill>
                  <a:schemeClr val="bg1"/>
                </a:solidFill>
              </a:defRPr>
            </a:lvl2pPr>
            <a:lvl3pPr marL="0" indent="0" algn="ctr">
              <a:buNone/>
              <a:defRPr sz="1200" b="0">
                <a:solidFill>
                  <a:schemeClr val="bg1"/>
                </a:solidFill>
              </a:defRPr>
            </a:lvl3pPr>
            <a:lvl4pPr marL="0" indent="0" algn="ctr">
              <a:buNone/>
              <a:defRPr sz="1200" b="0">
                <a:solidFill>
                  <a:schemeClr val="bg1"/>
                </a:solidFill>
              </a:defRPr>
            </a:lvl4pPr>
            <a:lvl5pPr marL="0" indent="0" algn="ctr">
              <a:buNone/>
              <a:defRPr sz="1200" b="0">
                <a:solidFill>
                  <a:schemeClr val="bg1"/>
                </a:solidFill>
              </a:defRPr>
            </a:lvl5pPr>
            <a:lvl6pPr marL="0" indent="0" algn="ctr">
              <a:buNone/>
              <a:defRPr sz="1200" b="0">
                <a:solidFill>
                  <a:schemeClr val="bg1"/>
                </a:solidFill>
              </a:defRPr>
            </a:lvl6pPr>
            <a:lvl7pPr marL="0" indent="0" algn="ctr">
              <a:buNone/>
              <a:defRPr sz="1200" b="0">
                <a:solidFill>
                  <a:schemeClr val="bg1"/>
                </a:solidFill>
              </a:defRPr>
            </a:lvl7pPr>
            <a:lvl8pPr marL="0" indent="0" algn="ctr">
              <a:buNone/>
              <a:defRPr sz="1200" b="0">
                <a:solidFill>
                  <a:schemeClr val="bg1"/>
                </a:solidFill>
              </a:defRPr>
            </a:lvl8pPr>
            <a:lvl9pPr marL="0" indent="0" algn="ctr">
              <a:buNone/>
              <a:defRPr sz="12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472404" y="986077"/>
            <a:ext cx="5503595" cy="541769"/>
          </a:xfrm>
        </p:spPr>
        <p:txBody>
          <a:bodyPr anchor="t" anchorCtr="0"/>
          <a:lstStyle>
            <a:lvl1pPr algn="ct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9" name="Picture Placeholder 9">
            <a:extLst>
              <a:ext uri="{FF2B5EF4-FFF2-40B4-BE49-F238E27FC236}">
                <a16:creationId xmlns:a16="http://schemas.microsoft.com/office/drawing/2014/main" id="{82AC4AEA-EC01-2442-A90F-1DB535EFB802}"/>
              </a:ext>
            </a:extLst>
          </p:cNvPr>
          <p:cNvSpPr>
            <a:spLocks noGrp="1"/>
          </p:cNvSpPr>
          <p:nvPr>
            <p:ph type="pic" sz="quarter" idx="19" hasCustomPrompt="1"/>
          </p:nvPr>
        </p:nvSpPr>
        <p:spPr>
          <a:xfrm>
            <a:off x="1845760"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0" name="Picture Placeholder 9">
            <a:extLst>
              <a:ext uri="{FF2B5EF4-FFF2-40B4-BE49-F238E27FC236}">
                <a16:creationId xmlns:a16="http://schemas.microsoft.com/office/drawing/2014/main" id="{AD811041-A407-C949-81AD-07C837CBE139}"/>
              </a:ext>
            </a:extLst>
          </p:cNvPr>
          <p:cNvSpPr>
            <a:spLocks noGrp="1"/>
          </p:cNvSpPr>
          <p:nvPr>
            <p:ph type="pic" sz="quarter" idx="20" hasCustomPrompt="1"/>
          </p:nvPr>
        </p:nvSpPr>
        <p:spPr>
          <a:xfrm>
            <a:off x="9116697"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1" name="Picture Placeholder 9">
            <a:extLst>
              <a:ext uri="{FF2B5EF4-FFF2-40B4-BE49-F238E27FC236}">
                <a16:creationId xmlns:a16="http://schemas.microsoft.com/office/drawing/2014/main" id="{C4251CD0-DCC0-5744-B79E-C97D88BB76F5}"/>
              </a:ext>
            </a:extLst>
          </p:cNvPr>
          <p:cNvSpPr>
            <a:spLocks noGrp="1"/>
          </p:cNvSpPr>
          <p:nvPr>
            <p:ph type="pic" sz="quarter" idx="21" hasCustomPrompt="1"/>
          </p:nvPr>
        </p:nvSpPr>
        <p:spPr>
          <a:xfrm>
            <a:off x="6693052" y="2351205"/>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Subtitle 2">
            <a:extLst>
              <a:ext uri="{FF2B5EF4-FFF2-40B4-BE49-F238E27FC236}">
                <a16:creationId xmlns:a16="http://schemas.microsoft.com/office/drawing/2014/main" id="{CE194130-FEF1-4B42-B6AF-04E5B0CB3B0C}"/>
              </a:ext>
            </a:extLst>
          </p:cNvPr>
          <p:cNvSpPr txBox="1">
            <a:spLocks/>
          </p:cNvSpPr>
          <p:nvPr userDrawn="1"/>
        </p:nvSpPr>
        <p:spPr>
          <a:xfrm>
            <a:off x="4154308" y="4279381"/>
            <a:ext cx="1878995"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5" name="Subtitle 2">
            <a:extLst>
              <a:ext uri="{FF2B5EF4-FFF2-40B4-BE49-F238E27FC236}">
                <a16:creationId xmlns:a16="http://schemas.microsoft.com/office/drawing/2014/main" id="{9D1E417D-2021-CD40-B2B1-93A65D67ACF6}"/>
              </a:ext>
            </a:extLst>
          </p:cNvPr>
          <p:cNvSpPr txBox="1">
            <a:spLocks/>
          </p:cNvSpPr>
          <p:nvPr userDrawn="1"/>
        </p:nvSpPr>
        <p:spPr>
          <a:xfrm>
            <a:off x="8886502" y="4279381"/>
            <a:ext cx="210918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3" name="Picture Placeholder 9">
            <a:extLst>
              <a:ext uri="{FF2B5EF4-FFF2-40B4-BE49-F238E27FC236}">
                <a16:creationId xmlns:a16="http://schemas.microsoft.com/office/drawing/2014/main" id="{2D49BF6C-333F-7B4C-A158-59872B2DE1DC}"/>
              </a:ext>
            </a:extLst>
          </p:cNvPr>
          <p:cNvSpPr>
            <a:spLocks noGrp="1"/>
          </p:cNvSpPr>
          <p:nvPr>
            <p:ph type="pic" sz="quarter" idx="22" hasCustomPrompt="1"/>
          </p:nvPr>
        </p:nvSpPr>
        <p:spPr>
          <a:xfrm>
            <a:off x="4269406"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5" name="Text Placeholder 4">
            <a:extLst>
              <a:ext uri="{FF2B5EF4-FFF2-40B4-BE49-F238E27FC236}">
                <a16:creationId xmlns:a16="http://schemas.microsoft.com/office/drawing/2014/main" id="{8D29F958-2783-9248-9D39-82285D7662D0}"/>
              </a:ext>
            </a:extLst>
          </p:cNvPr>
          <p:cNvSpPr>
            <a:spLocks noGrp="1"/>
          </p:cNvSpPr>
          <p:nvPr>
            <p:ph type="body" sz="quarter" idx="23"/>
          </p:nvPr>
        </p:nvSpPr>
        <p:spPr>
          <a:xfrm>
            <a:off x="6600113" y="4279381"/>
            <a:ext cx="1834677" cy="2384425"/>
          </a:xfrm>
        </p:spPr>
        <p:txBody>
          <a:bodyPr/>
          <a:lstStyle>
            <a:lvl1pPr algn="ctr">
              <a:defRPr sz="1200">
                <a:solidFill>
                  <a:schemeClr val="bg1"/>
                </a:solidFill>
              </a:defRPr>
            </a:lvl1pPr>
            <a:lvl2pPr algn="ctr">
              <a:defRPr sz="1200">
                <a:solidFill>
                  <a:schemeClr val="bg1"/>
                </a:solidFill>
              </a:defRPr>
            </a:lvl2pPr>
            <a:lvl3pPr algn="ctr">
              <a:defRPr sz="12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823675CF-196E-3E40-8A21-6EE76FFF6067}"/>
              </a:ext>
            </a:extLst>
          </p:cNvPr>
          <p:cNvSpPr>
            <a:spLocks noGrp="1"/>
          </p:cNvSpPr>
          <p:nvPr>
            <p:ph type="body" sz="quarter" idx="24" hasCustomPrompt="1"/>
          </p:nvPr>
        </p:nvSpPr>
        <p:spPr>
          <a:xfrm>
            <a:off x="2389188" y="1730375"/>
            <a:ext cx="7373937" cy="620713"/>
          </a:xfrm>
        </p:spPr>
        <p:txBody>
          <a:bodyPr/>
          <a:lstStyle>
            <a:lvl1pPr algn="ctr">
              <a:defRPr sz="1400">
                <a:solidFill>
                  <a:schemeClr val="bg1"/>
                </a:solidFill>
              </a:defRPr>
            </a:lvl1pPr>
            <a:lvl2pPr algn="ctr">
              <a:defRPr sz="1400">
                <a:solidFill>
                  <a:schemeClr val="bg1"/>
                </a:solidFill>
              </a:defRPr>
            </a:lvl2pPr>
            <a:lvl3pPr algn="ctr">
              <a:defRPr sz="14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Body copy</a:t>
            </a:r>
            <a:endParaRPr lang="en-US"/>
          </a:p>
        </p:txBody>
      </p:sp>
    </p:spTree>
    <p:extLst>
      <p:ext uri="{BB962C8B-B14F-4D97-AF65-F5344CB8AC3E}">
        <p14:creationId xmlns:p14="http://schemas.microsoft.com/office/powerpoint/2010/main" val="3125900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meline-icons 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3812" y="297899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2"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3829850" y="297899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Picture Placeholder 9">
            <a:extLst>
              <a:ext uri="{FF2B5EF4-FFF2-40B4-BE49-F238E27FC236}">
                <a16:creationId xmlns:a16="http://schemas.microsoft.com/office/drawing/2014/main" id="{671757E5-9E5C-40F0-87D3-00F467BDAFCF}"/>
              </a:ext>
            </a:extLst>
          </p:cNvPr>
          <p:cNvSpPr>
            <a:spLocks noGrp="1"/>
          </p:cNvSpPr>
          <p:nvPr>
            <p:ph type="pic" sz="quarter" idx="20" hasCustomPrompt="1"/>
          </p:nvPr>
        </p:nvSpPr>
        <p:spPr>
          <a:xfrm>
            <a:off x="6365888" y="297899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8901926" y="297899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829850"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6365888"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6"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5" name="Text Placeholder 7">
            <a:extLst>
              <a:ext uri="{FF2B5EF4-FFF2-40B4-BE49-F238E27FC236}">
                <a16:creationId xmlns:a16="http://schemas.microsoft.com/office/drawing/2014/main" id="{A0A680AC-371D-4E92-8AC9-CF1FB25F1FE1}"/>
              </a:ext>
            </a:extLst>
          </p:cNvPr>
          <p:cNvSpPr>
            <a:spLocks noGrp="1"/>
          </p:cNvSpPr>
          <p:nvPr>
            <p:ph type="body" sz="quarter" idx="25" hasCustomPrompt="1"/>
          </p:nvPr>
        </p:nvSpPr>
        <p:spPr>
          <a:xfrm>
            <a:off x="1293812" y="1565904"/>
            <a:ext cx="9899999" cy="90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cxnSp>
        <p:nvCxnSpPr>
          <p:cNvPr id="7" name="Straight Arrow Connector 6">
            <a:extLst>
              <a:ext uri="{FF2B5EF4-FFF2-40B4-BE49-F238E27FC236}">
                <a16:creationId xmlns:a16="http://schemas.microsoft.com/office/drawing/2014/main" id="{AF76E2A2-0F14-4D31-8FA7-17DDD07B3119}"/>
              </a:ext>
            </a:extLst>
          </p:cNvPr>
          <p:cNvCxnSpPr/>
          <p:nvPr userDrawn="1"/>
        </p:nvCxnSpPr>
        <p:spPr>
          <a:xfrm>
            <a:off x="2313152"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B4C3C3-1815-4FDC-A56C-1A3C04AB3188}"/>
              </a:ext>
            </a:extLst>
          </p:cNvPr>
          <p:cNvCxnSpPr/>
          <p:nvPr userDrawn="1"/>
        </p:nvCxnSpPr>
        <p:spPr>
          <a:xfrm>
            <a:off x="4849190"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AAEFCD-09A0-49F3-9CC7-1227A087A577}"/>
              </a:ext>
            </a:extLst>
          </p:cNvPr>
          <p:cNvCxnSpPr/>
          <p:nvPr userDrawn="1"/>
        </p:nvCxnSpPr>
        <p:spPr>
          <a:xfrm>
            <a:off x="7385228"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664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meline-shapes 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2"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829850"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6365888"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6" y="4223398"/>
            <a:ext cx="1800000" cy="144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5" name="Text Placeholder 7">
            <a:extLst>
              <a:ext uri="{FF2B5EF4-FFF2-40B4-BE49-F238E27FC236}">
                <a16:creationId xmlns:a16="http://schemas.microsoft.com/office/drawing/2014/main" id="{A0A680AC-371D-4E92-8AC9-CF1FB25F1FE1}"/>
              </a:ext>
            </a:extLst>
          </p:cNvPr>
          <p:cNvSpPr>
            <a:spLocks noGrp="1"/>
          </p:cNvSpPr>
          <p:nvPr>
            <p:ph type="body" sz="quarter" idx="25" hasCustomPrompt="1"/>
          </p:nvPr>
        </p:nvSpPr>
        <p:spPr>
          <a:xfrm>
            <a:off x="1293812" y="1565904"/>
            <a:ext cx="9899999" cy="90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p:txBody>
      </p:sp>
      <p:cxnSp>
        <p:nvCxnSpPr>
          <p:cNvPr id="7" name="Straight Arrow Connector 6">
            <a:extLst>
              <a:ext uri="{FF2B5EF4-FFF2-40B4-BE49-F238E27FC236}">
                <a16:creationId xmlns:a16="http://schemas.microsoft.com/office/drawing/2014/main" id="{AF76E2A2-0F14-4D31-8FA7-17DDD07B3119}"/>
              </a:ext>
            </a:extLst>
          </p:cNvPr>
          <p:cNvCxnSpPr/>
          <p:nvPr userDrawn="1"/>
        </p:nvCxnSpPr>
        <p:spPr>
          <a:xfrm>
            <a:off x="2313152"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B4C3C3-1815-4FDC-A56C-1A3C04AB3188}"/>
              </a:ext>
            </a:extLst>
          </p:cNvPr>
          <p:cNvCxnSpPr/>
          <p:nvPr userDrawn="1"/>
        </p:nvCxnSpPr>
        <p:spPr>
          <a:xfrm>
            <a:off x="4849190"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AAEFCD-09A0-49F3-9CC7-1227A087A577}"/>
              </a:ext>
            </a:extLst>
          </p:cNvPr>
          <p:cNvCxnSpPr/>
          <p:nvPr userDrawn="1"/>
        </p:nvCxnSpPr>
        <p:spPr>
          <a:xfrm>
            <a:off x="7385228" y="3429000"/>
            <a:ext cx="1397358" cy="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692134F-7EEA-2E46-B058-6D4371BA5373}"/>
              </a:ext>
            </a:extLst>
          </p:cNvPr>
          <p:cNvSpPr/>
          <p:nvPr userDrawn="1"/>
        </p:nvSpPr>
        <p:spPr>
          <a:xfrm>
            <a:off x="3833552" y="2990995"/>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42730AA-8334-F04B-93B7-A32EBAC395CB}"/>
              </a:ext>
            </a:extLst>
          </p:cNvPr>
          <p:cNvSpPr/>
          <p:nvPr userDrawn="1"/>
        </p:nvSpPr>
        <p:spPr>
          <a:xfrm>
            <a:off x="1297588" y="2990995"/>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D6AE361-CFFD-6E48-B685-111F1BB84237}"/>
              </a:ext>
            </a:extLst>
          </p:cNvPr>
          <p:cNvSpPr/>
          <p:nvPr userDrawn="1"/>
        </p:nvSpPr>
        <p:spPr>
          <a:xfrm>
            <a:off x="6377501" y="2990995"/>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FF7EC44-B1C4-D943-AF68-ADD881962504}"/>
              </a:ext>
            </a:extLst>
          </p:cNvPr>
          <p:cNvSpPr/>
          <p:nvPr userDrawn="1"/>
        </p:nvSpPr>
        <p:spPr>
          <a:xfrm>
            <a:off x="8904312" y="2990995"/>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254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meline-icons B">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3812" y="2145041"/>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2"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3829850" y="2145041"/>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Picture Placeholder 9">
            <a:extLst>
              <a:ext uri="{FF2B5EF4-FFF2-40B4-BE49-F238E27FC236}">
                <a16:creationId xmlns:a16="http://schemas.microsoft.com/office/drawing/2014/main" id="{671757E5-9E5C-40F0-87D3-00F467BDAFCF}"/>
              </a:ext>
            </a:extLst>
          </p:cNvPr>
          <p:cNvSpPr>
            <a:spLocks noGrp="1"/>
          </p:cNvSpPr>
          <p:nvPr>
            <p:ph type="pic" sz="quarter" idx="20" hasCustomPrompt="1"/>
          </p:nvPr>
        </p:nvSpPr>
        <p:spPr>
          <a:xfrm>
            <a:off x="6365888" y="2145041"/>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8901926" y="2145041"/>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829850"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6365888"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6"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A0A680AC-371D-4E92-8AC9-CF1FB25F1FE1}"/>
              </a:ext>
            </a:extLst>
          </p:cNvPr>
          <p:cNvSpPr>
            <a:spLocks noGrp="1"/>
          </p:cNvSpPr>
          <p:nvPr>
            <p:ph type="body" sz="quarter" idx="25" hasCustomPrompt="1"/>
          </p:nvPr>
        </p:nvSpPr>
        <p:spPr>
          <a:xfrm>
            <a:off x="1293812" y="1245041"/>
            <a:ext cx="9899999" cy="90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cxnSp>
        <p:nvCxnSpPr>
          <p:cNvPr id="7" name="Straight Arrow Connector 6">
            <a:extLst>
              <a:ext uri="{FF2B5EF4-FFF2-40B4-BE49-F238E27FC236}">
                <a16:creationId xmlns:a16="http://schemas.microsoft.com/office/drawing/2014/main" id="{AF76E2A2-0F14-4D31-8FA7-17DDD07B3119}"/>
              </a:ext>
            </a:extLst>
          </p:cNvPr>
          <p:cNvCxnSpPr>
            <a:cxnSpLocks/>
          </p:cNvCxnSpPr>
          <p:nvPr userDrawn="1"/>
        </p:nvCxnSpPr>
        <p:spPr>
          <a:xfrm>
            <a:off x="2313152"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B4C3C3-1815-4FDC-A56C-1A3C04AB3188}"/>
              </a:ext>
            </a:extLst>
          </p:cNvPr>
          <p:cNvCxnSpPr/>
          <p:nvPr userDrawn="1"/>
        </p:nvCxnSpPr>
        <p:spPr>
          <a:xfrm>
            <a:off x="4849190"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AAEFCD-09A0-49F3-9CC7-1227A087A577}"/>
              </a:ext>
            </a:extLst>
          </p:cNvPr>
          <p:cNvCxnSpPr/>
          <p:nvPr userDrawn="1"/>
        </p:nvCxnSpPr>
        <p:spPr>
          <a:xfrm>
            <a:off x="7385228"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09610589-F714-47BF-A535-D7804CE4F599}"/>
              </a:ext>
            </a:extLst>
          </p:cNvPr>
          <p:cNvSpPr>
            <a:spLocks noGrp="1"/>
          </p:cNvSpPr>
          <p:nvPr>
            <p:ph type="pic" sz="quarter" idx="26" hasCustomPrompt="1"/>
          </p:nvPr>
        </p:nvSpPr>
        <p:spPr>
          <a:xfrm>
            <a:off x="1293812" y="428944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5" name="Text Placeholder 7">
            <a:extLst>
              <a:ext uri="{FF2B5EF4-FFF2-40B4-BE49-F238E27FC236}">
                <a16:creationId xmlns:a16="http://schemas.microsoft.com/office/drawing/2014/main" id="{6B1A3B8C-330B-48B1-B402-3326B4020BC5}"/>
              </a:ext>
            </a:extLst>
          </p:cNvPr>
          <p:cNvSpPr>
            <a:spLocks noGrp="1"/>
          </p:cNvSpPr>
          <p:nvPr>
            <p:ph type="body" sz="quarter" idx="27" hasCustomPrompt="1"/>
          </p:nvPr>
        </p:nvSpPr>
        <p:spPr>
          <a:xfrm>
            <a:off x="1293812"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26" name="Picture Placeholder 9">
            <a:extLst>
              <a:ext uri="{FF2B5EF4-FFF2-40B4-BE49-F238E27FC236}">
                <a16:creationId xmlns:a16="http://schemas.microsoft.com/office/drawing/2014/main" id="{7C9E9016-7695-4096-93FD-DF373E6087EF}"/>
              </a:ext>
            </a:extLst>
          </p:cNvPr>
          <p:cNvSpPr>
            <a:spLocks noGrp="1"/>
          </p:cNvSpPr>
          <p:nvPr>
            <p:ph type="pic" sz="quarter" idx="28" hasCustomPrompt="1"/>
          </p:nvPr>
        </p:nvSpPr>
        <p:spPr>
          <a:xfrm>
            <a:off x="3829850" y="428944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7" name="Picture Placeholder 9">
            <a:extLst>
              <a:ext uri="{FF2B5EF4-FFF2-40B4-BE49-F238E27FC236}">
                <a16:creationId xmlns:a16="http://schemas.microsoft.com/office/drawing/2014/main" id="{70D13686-5F44-4376-8AA1-7B34710F639F}"/>
              </a:ext>
            </a:extLst>
          </p:cNvPr>
          <p:cNvSpPr>
            <a:spLocks noGrp="1"/>
          </p:cNvSpPr>
          <p:nvPr>
            <p:ph type="pic" sz="quarter" idx="29" hasCustomPrompt="1"/>
          </p:nvPr>
        </p:nvSpPr>
        <p:spPr>
          <a:xfrm>
            <a:off x="6365888" y="428944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Picture Placeholder 9">
            <a:extLst>
              <a:ext uri="{FF2B5EF4-FFF2-40B4-BE49-F238E27FC236}">
                <a16:creationId xmlns:a16="http://schemas.microsoft.com/office/drawing/2014/main" id="{FA4F0A42-F276-4A5A-93FF-A944A3F20838}"/>
              </a:ext>
            </a:extLst>
          </p:cNvPr>
          <p:cNvSpPr>
            <a:spLocks noGrp="1"/>
          </p:cNvSpPr>
          <p:nvPr>
            <p:ph type="pic" sz="quarter" idx="30" hasCustomPrompt="1"/>
          </p:nvPr>
        </p:nvSpPr>
        <p:spPr>
          <a:xfrm>
            <a:off x="8901926" y="428944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9" name="Text Placeholder 7">
            <a:extLst>
              <a:ext uri="{FF2B5EF4-FFF2-40B4-BE49-F238E27FC236}">
                <a16:creationId xmlns:a16="http://schemas.microsoft.com/office/drawing/2014/main" id="{F3FEC5E1-562B-42D1-BE23-FE18732863F2}"/>
              </a:ext>
            </a:extLst>
          </p:cNvPr>
          <p:cNvSpPr>
            <a:spLocks noGrp="1"/>
          </p:cNvSpPr>
          <p:nvPr>
            <p:ph type="body" sz="quarter" idx="31" hasCustomPrompt="1"/>
          </p:nvPr>
        </p:nvSpPr>
        <p:spPr>
          <a:xfrm>
            <a:off x="3829850"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endParaRPr lang="en-AU"/>
          </a:p>
        </p:txBody>
      </p:sp>
      <p:sp>
        <p:nvSpPr>
          <p:cNvPr id="30" name="Text Placeholder 7">
            <a:extLst>
              <a:ext uri="{FF2B5EF4-FFF2-40B4-BE49-F238E27FC236}">
                <a16:creationId xmlns:a16="http://schemas.microsoft.com/office/drawing/2014/main" id="{520D3E2D-A7F4-4DA2-8A51-F188F52DDA3C}"/>
              </a:ext>
            </a:extLst>
          </p:cNvPr>
          <p:cNvSpPr>
            <a:spLocks noGrp="1"/>
          </p:cNvSpPr>
          <p:nvPr>
            <p:ph type="body" sz="quarter" idx="32" hasCustomPrompt="1"/>
          </p:nvPr>
        </p:nvSpPr>
        <p:spPr>
          <a:xfrm>
            <a:off x="6365888"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31" name="Text Placeholder 7">
            <a:extLst>
              <a:ext uri="{FF2B5EF4-FFF2-40B4-BE49-F238E27FC236}">
                <a16:creationId xmlns:a16="http://schemas.microsoft.com/office/drawing/2014/main" id="{5814358B-9270-4B85-98BE-72251C1DDDFA}"/>
              </a:ext>
            </a:extLst>
          </p:cNvPr>
          <p:cNvSpPr>
            <a:spLocks noGrp="1"/>
          </p:cNvSpPr>
          <p:nvPr>
            <p:ph type="body" sz="quarter" idx="33" hasCustomPrompt="1"/>
          </p:nvPr>
        </p:nvSpPr>
        <p:spPr>
          <a:xfrm>
            <a:off x="8901926"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cxnSp>
        <p:nvCxnSpPr>
          <p:cNvPr id="32" name="Straight Arrow Connector 31">
            <a:extLst>
              <a:ext uri="{FF2B5EF4-FFF2-40B4-BE49-F238E27FC236}">
                <a16:creationId xmlns:a16="http://schemas.microsoft.com/office/drawing/2014/main" id="{8B77B3E2-F872-4D9F-8239-35D8408CA253}"/>
              </a:ext>
            </a:extLst>
          </p:cNvPr>
          <p:cNvCxnSpPr/>
          <p:nvPr userDrawn="1"/>
        </p:nvCxnSpPr>
        <p:spPr>
          <a:xfrm>
            <a:off x="2313152"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EDD5952-2169-4087-AA2D-96AA0ECF0332}"/>
              </a:ext>
            </a:extLst>
          </p:cNvPr>
          <p:cNvCxnSpPr/>
          <p:nvPr userDrawn="1"/>
        </p:nvCxnSpPr>
        <p:spPr>
          <a:xfrm>
            <a:off x="4849190"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3B405D-826B-4A26-B1EC-252F54CE9411}"/>
              </a:ext>
            </a:extLst>
          </p:cNvPr>
          <p:cNvCxnSpPr/>
          <p:nvPr userDrawn="1"/>
        </p:nvCxnSpPr>
        <p:spPr>
          <a:xfrm>
            <a:off x="7385228"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7461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meline-shapes B">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2"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829850"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6365888"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6" y="3241333"/>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A0A680AC-371D-4E92-8AC9-CF1FB25F1FE1}"/>
              </a:ext>
            </a:extLst>
          </p:cNvPr>
          <p:cNvSpPr>
            <a:spLocks noGrp="1"/>
          </p:cNvSpPr>
          <p:nvPr>
            <p:ph type="body" sz="quarter" idx="25" hasCustomPrompt="1"/>
          </p:nvPr>
        </p:nvSpPr>
        <p:spPr>
          <a:xfrm>
            <a:off x="1293812" y="1245041"/>
            <a:ext cx="9899999" cy="90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cxnSp>
        <p:nvCxnSpPr>
          <p:cNvPr id="7" name="Straight Arrow Connector 6">
            <a:extLst>
              <a:ext uri="{FF2B5EF4-FFF2-40B4-BE49-F238E27FC236}">
                <a16:creationId xmlns:a16="http://schemas.microsoft.com/office/drawing/2014/main" id="{AF76E2A2-0F14-4D31-8FA7-17DDD07B3119}"/>
              </a:ext>
            </a:extLst>
          </p:cNvPr>
          <p:cNvCxnSpPr>
            <a:cxnSpLocks/>
          </p:cNvCxnSpPr>
          <p:nvPr userDrawn="1"/>
        </p:nvCxnSpPr>
        <p:spPr>
          <a:xfrm>
            <a:off x="2313152"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B4C3C3-1815-4FDC-A56C-1A3C04AB3188}"/>
              </a:ext>
            </a:extLst>
          </p:cNvPr>
          <p:cNvCxnSpPr/>
          <p:nvPr userDrawn="1"/>
        </p:nvCxnSpPr>
        <p:spPr>
          <a:xfrm>
            <a:off x="4849190"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AAEFCD-09A0-49F3-9CC7-1227A087A577}"/>
              </a:ext>
            </a:extLst>
          </p:cNvPr>
          <p:cNvCxnSpPr/>
          <p:nvPr userDrawn="1"/>
        </p:nvCxnSpPr>
        <p:spPr>
          <a:xfrm>
            <a:off x="7385228" y="2595042"/>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6B1A3B8C-330B-48B1-B402-3326B4020BC5}"/>
              </a:ext>
            </a:extLst>
          </p:cNvPr>
          <p:cNvSpPr>
            <a:spLocks noGrp="1"/>
          </p:cNvSpPr>
          <p:nvPr>
            <p:ph type="body" sz="quarter" idx="27" hasCustomPrompt="1"/>
          </p:nvPr>
        </p:nvSpPr>
        <p:spPr>
          <a:xfrm>
            <a:off x="1293812"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29" name="Text Placeholder 7">
            <a:extLst>
              <a:ext uri="{FF2B5EF4-FFF2-40B4-BE49-F238E27FC236}">
                <a16:creationId xmlns:a16="http://schemas.microsoft.com/office/drawing/2014/main" id="{F3FEC5E1-562B-42D1-BE23-FE18732863F2}"/>
              </a:ext>
            </a:extLst>
          </p:cNvPr>
          <p:cNvSpPr>
            <a:spLocks noGrp="1"/>
          </p:cNvSpPr>
          <p:nvPr>
            <p:ph type="body" sz="quarter" idx="31" hasCustomPrompt="1"/>
          </p:nvPr>
        </p:nvSpPr>
        <p:spPr>
          <a:xfrm>
            <a:off x="3829850"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endParaRPr lang="en-AU"/>
          </a:p>
        </p:txBody>
      </p:sp>
      <p:sp>
        <p:nvSpPr>
          <p:cNvPr id="30" name="Text Placeholder 7">
            <a:extLst>
              <a:ext uri="{FF2B5EF4-FFF2-40B4-BE49-F238E27FC236}">
                <a16:creationId xmlns:a16="http://schemas.microsoft.com/office/drawing/2014/main" id="{520D3E2D-A7F4-4DA2-8A51-F188F52DDA3C}"/>
              </a:ext>
            </a:extLst>
          </p:cNvPr>
          <p:cNvSpPr>
            <a:spLocks noGrp="1"/>
          </p:cNvSpPr>
          <p:nvPr>
            <p:ph type="body" sz="quarter" idx="32" hasCustomPrompt="1"/>
          </p:nvPr>
        </p:nvSpPr>
        <p:spPr>
          <a:xfrm>
            <a:off x="6365888"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sp>
        <p:nvSpPr>
          <p:cNvPr id="31" name="Text Placeholder 7">
            <a:extLst>
              <a:ext uri="{FF2B5EF4-FFF2-40B4-BE49-F238E27FC236}">
                <a16:creationId xmlns:a16="http://schemas.microsoft.com/office/drawing/2014/main" id="{5814358B-9270-4B85-98BE-72251C1DDDFA}"/>
              </a:ext>
            </a:extLst>
          </p:cNvPr>
          <p:cNvSpPr>
            <a:spLocks noGrp="1"/>
          </p:cNvSpPr>
          <p:nvPr>
            <p:ph type="body" sz="quarter" idx="33" hasCustomPrompt="1"/>
          </p:nvPr>
        </p:nvSpPr>
        <p:spPr>
          <a:xfrm>
            <a:off x="8901926" y="5385732"/>
            <a:ext cx="1800000" cy="720000"/>
          </a:xfrm>
          <a:noFill/>
        </p:spPr>
        <p:txBody>
          <a:bodyPr/>
          <a:lstStyle>
            <a:lvl1pPr algn="l">
              <a:spcAft>
                <a:spcPts val="0"/>
              </a:spcAft>
              <a:defRPr>
                <a:solidFill>
                  <a:schemeClr val="tx2"/>
                </a:solidFill>
              </a:defRPr>
            </a:lvl1pPr>
            <a:lvl2pPr marL="0" indent="0" algn="l">
              <a:spcAft>
                <a:spcPts val="0"/>
              </a:spcAft>
              <a:buNone/>
              <a:defRPr sz="1200" b="0">
                <a:solidFill>
                  <a:schemeClr val="tx2"/>
                </a:solidFill>
              </a:defRPr>
            </a:lvl2pPr>
            <a:lvl3pPr marL="0" indent="0" algn="l">
              <a:spcAft>
                <a:spcPts val="0"/>
              </a:spcAft>
              <a:buFont typeface="Arial" panose="020B0604020202020204" pitchFamily="34" charset="0"/>
              <a:buNone/>
              <a:defRPr sz="1200">
                <a:solidFill>
                  <a:schemeClr val="tx1"/>
                </a:solidFill>
              </a:defRPr>
            </a:lvl3pPr>
            <a:lvl4pPr marL="0" indent="0" algn="l">
              <a:spcAft>
                <a:spcPts val="0"/>
              </a:spcAft>
              <a:buNone/>
              <a:defRPr sz="1200" b="0">
                <a:solidFill>
                  <a:schemeClr val="tx1"/>
                </a:solidFill>
              </a:defRPr>
            </a:lvl4pPr>
            <a:lvl5pPr marL="0" indent="0" algn="l">
              <a:spcAft>
                <a:spcPts val="0"/>
              </a:spcAft>
              <a:buFont typeface="Arial" panose="020B0604020202020204" pitchFamily="34" charset="0"/>
              <a:buNone/>
              <a:defRPr sz="1200">
                <a:solidFill>
                  <a:schemeClr val="tx1"/>
                </a:solidFill>
              </a:defRPr>
            </a:lvl5pPr>
            <a:lvl6pPr marL="0" indent="0" algn="l">
              <a:spcAft>
                <a:spcPts val="0"/>
              </a:spcAft>
              <a:buFont typeface="Arial" panose="020B0604020202020204" pitchFamily="34" charset="0"/>
              <a:buNone/>
              <a:defRPr sz="1200">
                <a:solidFill>
                  <a:schemeClr val="tx1"/>
                </a:solidFill>
              </a:defRPr>
            </a:lvl6pPr>
            <a:lvl7pPr marL="0" indent="0" algn="l">
              <a:spcAft>
                <a:spcPts val="0"/>
              </a:spcAft>
              <a:buFont typeface="Arial" panose="020B0604020202020204" pitchFamily="34" charset="0"/>
              <a:buNone/>
              <a:defRPr sz="1200">
                <a:solidFill>
                  <a:schemeClr val="tx1"/>
                </a:solidFill>
              </a:defRPr>
            </a:lvl7pPr>
            <a:lvl8pPr marL="0" indent="0" algn="l">
              <a:spcAft>
                <a:spcPts val="0"/>
              </a:spcAft>
              <a:buFont typeface="Arial" panose="020B0604020202020204" pitchFamily="34" charset="0"/>
              <a:buNone/>
              <a:defRPr sz="1200">
                <a:solidFill>
                  <a:schemeClr val="tx1"/>
                </a:solidFill>
              </a:defRPr>
            </a:lvl8pPr>
            <a:lvl9pPr marL="0" indent="0" algn="l">
              <a:spcAft>
                <a:spcPts val="0"/>
              </a:spcAft>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p:txBody>
      </p:sp>
      <p:cxnSp>
        <p:nvCxnSpPr>
          <p:cNvPr id="32" name="Straight Arrow Connector 31">
            <a:extLst>
              <a:ext uri="{FF2B5EF4-FFF2-40B4-BE49-F238E27FC236}">
                <a16:creationId xmlns:a16="http://schemas.microsoft.com/office/drawing/2014/main" id="{8B77B3E2-F872-4D9F-8239-35D8408CA253}"/>
              </a:ext>
            </a:extLst>
          </p:cNvPr>
          <p:cNvCxnSpPr/>
          <p:nvPr userDrawn="1"/>
        </p:nvCxnSpPr>
        <p:spPr>
          <a:xfrm>
            <a:off x="2313152"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EDD5952-2169-4087-AA2D-96AA0ECF0332}"/>
              </a:ext>
            </a:extLst>
          </p:cNvPr>
          <p:cNvCxnSpPr/>
          <p:nvPr userDrawn="1"/>
        </p:nvCxnSpPr>
        <p:spPr>
          <a:xfrm>
            <a:off x="4849190"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3B405D-826B-4A26-B1EC-252F54CE9411}"/>
              </a:ext>
            </a:extLst>
          </p:cNvPr>
          <p:cNvCxnSpPr/>
          <p:nvPr userDrawn="1"/>
        </p:nvCxnSpPr>
        <p:spPr>
          <a:xfrm>
            <a:off x="7385228" y="4739441"/>
            <a:ext cx="1397358" cy="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B04ACA1A-50AF-4D4D-9EB0-B6921AF6857F}"/>
              </a:ext>
            </a:extLst>
          </p:cNvPr>
          <p:cNvSpPr/>
          <p:nvPr userDrawn="1"/>
        </p:nvSpPr>
        <p:spPr>
          <a:xfrm>
            <a:off x="3833552" y="2140390"/>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B823A4A-9AEC-B64B-A4A0-25DE9D930078}"/>
              </a:ext>
            </a:extLst>
          </p:cNvPr>
          <p:cNvSpPr/>
          <p:nvPr userDrawn="1"/>
        </p:nvSpPr>
        <p:spPr>
          <a:xfrm>
            <a:off x="1297588" y="2140390"/>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C1B5D5C-5922-8345-8EE9-91B273FBE35B}"/>
              </a:ext>
            </a:extLst>
          </p:cNvPr>
          <p:cNvSpPr/>
          <p:nvPr userDrawn="1"/>
        </p:nvSpPr>
        <p:spPr>
          <a:xfrm>
            <a:off x="6377501" y="2140390"/>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CA7FF3D-1022-3A4A-89D1-BD67776B56FE}"/>
              </a:ext>
            </a:extLst>
          </p:cNvPr>
          <p:cNvSpPr/>
          <p:nvPr userDrawn="1"/>
        </p:nvSpPr>
        <p:spPr>
          <a:xfrm>
            <a:off x="8904312" y="2140390"/>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D9BFA47-A50F-9F4F-9134-69C725780F71}"/>
              </a:ext>
            </a:extLst>
          </p:cNvPr>
          <p:cNvSpPr/>
          <p:nvPr userDrawn="1"/>
        </p:nvSpPr>
        <p:spPr>
          <a:xfrm>
            <a:off x="3833552" y="4293096"/>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C4893FD-595D-874E-89E2-FF335DC818B9}"/>
              </a:ext>
            </a:extLst>
          </p:cNvPr>
          <p:cNvSpPr/>
          <p:nvPr userDrawn="1"/>
        </p:nvSpPr>
        <p:spPr>
          <a:xfrm>
            <a:off x="1297588" y="4293096"/>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3361DCF-6430-3E4F-9ED2-619FA1953FB3}"/>
              </a:ext>
            </a:extLst>
          </p:cNvPr>
          <p:cNvSpPr/>
          <p:nvPr userDrawn="1"/>
        </p:nvSpPr>
        <p:spPr>
          <a:xfrm>
            <a:off x="6377501" y="4293096"/>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44FC069-90AE-4F48-A3B6-8FD5353FA971}"/>
              </a:ext>
            </a:extLst>
          </p:cNvPr>
          <p:cNvSpPr/>
          <p:nvPr userDrawn="1"/>
        </p:nvSpPr>
        <p:spPr>
          <a:xfrm>
            <a:off x="8904312" y="4293096"/>
            <a:ext cx="888671" cy="8886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585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10" name="Text Placeholder 6">
            <a:extLst>
              <a:ext uri="{FF2B5EF4-FFF2-40B4-BE49-F238E27FC236}">
                <a16:creationId xmlns:a16="http://schemas.microsoft.com/office/drawing/2014/main" id="{81ED679A-691B-44C4-8283-E84F9436D6F3}"/>
              </a:ext>
            </a:extLst>
          </p:cNvPr>
          <p:cNvSpPr>
            <a:spLocks noGrp="1"/>
          </p:cNvSpPr>
          <p:nvPr>
            <p:ph type="body" sz="quarter" idx="15" hasCustomPrompt="1"/>
          </p:nvPr>
        </p:nvSpPr>
        <p:spPr>
          <a:xfrm>
            <a:off x="1164802" y="2811105"/>
            <a:ext cx="9000000" cy="1235788"/>
          </a:xfrm>
          <a:blipFill dpi="0" rotWithShape="1">
            <a:blip r:embed="rId2">
              <a:extLst>
                <a:ext uri="{96DAC541-7B7A-43D3-8B79-37D633B846F1}">
                  <asvg:svgBlip xmlns:asvg="http://schemas.microsoft.com/office/drawing/2016/SVG/main" r:embed="rId3"/>
                </a:ext>
              </a:extLst>
            </a:blip>
            <a:srcRect/>
            <a:stretch>
              <a:fillRect/>
            </a:stretch>
          </a:blipFill>
        </p:spPr>
        <p:txBody>
          <a:bodyPr lIns="144000" anchor="ctr" anchorCtr="0">
            <a:spAutoFit/>
          </a:bodyPr>
          <a:lstStyle>
            <a:lvl1pPr marL="0" indent="0">
              <a:buFont typeface="Arial" panose="020B0604020202020204" pitchFamily="34" charset="0"/>
              <a:buNone/>
              <a:defRPr sz="1700" b="1">
                <a:solidFill>
                  <a:schemeClr val="tx2"/>
                </a:solidFill>
              </a:defRPr>
            </a:lvl1pPr>
            <a:lvl2pPr marL="0" indent="0">
              <a:buFont typeface="Arial" panose="020B0604020202020204" pitchFamily="34" charset="0"/>
              <a:buNone/>
              <a:defRPr sz="1700" b="0">
                <a:solidFill>
                  <a:schemeClr val="tx2"/>
                </a:solidFill>
              </a:defRPr>
            </a:lvl2pPr>
            <a:lvl3pPr marL="0" indent="0">
              <a:buNone/>
              <a:defRPr sz="1400">
                <a:solidFill>
                  <a:schemeClr val="tx1"/>
                </a:solidFill>
              </a:defRPr>
            </a:lvl3pPr>
            <a:lvl4pPr marL="0" indent="0">
              <a:buNone/>
              <a:defRPr sz="1400">
                <a:solidFill>
                  <a:schemeClr val="tx1"/>
                </a:solidFill>
              </a:defRPr>
            </a:lvl4pPr>
            <a:lvl5pPr marL="0" indent="0">
              <a:buFont typeface="Arial" panose="020B0604020202020204" pitchFamily="34" charset="0"/>
              <a:buNone/>
              <a:defRPr sz="1400">
                <a:solidFill>
                  <a:schemeClr val="tx1"/>
                </a:solidFill>
              </a:defRPr>
            </a:lvl5pPr>
            <a:lvl6pPr marL="0" indent="0">
              <a:buFont typeface="Arial" panose="020B0604020202020204" pitchFamily="34" charset="0"/>
              <a:buNone/>
              <a:defRPr sz="1400">
                <a:solidFill>
                  <a:schemeClr val="tx1"/>
                </a:solidFill>
              </a:defRPr>
            </a:lvl6pPr>
            <a:lvl7pPr marL="0" indent="0">
              <a:buFont typeface="Arial" panose="020B0604020202020204" pitchFamily="34" charset="0"/>
              <a:buNone/>
              <a:defRPr sz="1400">
                <a:solidFill>
                  <a:schemeClr val="tx1"/>
                </a:solidFill>
              </a:defRPr>
            </a:lvl7pPr>
            <a:lvl8pPr marL="0" indent="0">
              <a:buFont typeface="Arial" panose="020B0604020202020204" pitchFamily="34" charset="0"/>
              <a:buNone/>
              <a:defRPr sz="1400">
                <a:solidFill>
                  <a:schemeClr val="tx1"/>
                </a:solidFill>
              </a:defRPr>
            </a:lvl8pPr>
            <a:lvl9pPr marL="0" indent="0">
              <a:buFont typeface="Arial" panose="020B0604020202020204" pitchFamily="34" charset="0"/>
              <a:buNone/>
              <a:defRPr sz="1400">
                <a:solidFill>
                  <a:schemeClr val="tx1"/>
                </a:solidFill>
              </a:defRPr>
            </a:lvl9pPr>
          </a:lstStyle>
          <a:p>
            <a:pPr lvl="0"/>
            <a:r>
              <a:rPr lang="en-GB"/>
              <a:t>“Click to add quote text” First level, press ‘Increase List level for Intro and author styles</a:t>
            </a:r>
            <a:endParaRPr lang="en-US"/>
          </a:p>
          <a:p>
            <a:pPr lvl="1"/>
            <a:r>
              <a:rPr lang="en-US"/>
              <a:t>Second level</a:t>
            </a:r>
          </a:p>
          <a:p>
            <a:pPr lvl="2"/>
            <a:r>
              <a:rPr lang="en-US"/>
              <a:t>Third level</a:t>
            </a:r>
          </a:p>
        </p:txBody>
      </p:sp>
    </p:spTree>
    <p:extLst>
      <p:ext uri="{BB962C8B-B14F-4D97-AF65-F5344CB8AC3E}">
        <p14:creationId xmlns:p14="http://schemas.microsoft.com/office/powerpoint/2010/main" val="16525813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and images">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6480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12" name="Graphic 11">
            <a:extLst>
              <a:ext uri="{FF2B5EF4-FFF2-40B4-BE49-F238E27FC236}">
                <a16:creationId xmlns:a16="http://schemas.microsoft.com/office/drawing/2014/main" id="{0B2A233A-3BBA-4BC5-AB48-152D14E0E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441" y="6213475"/>
            <a:ext cx="979526" cy="366669"/>
          </a:xfrm>
          <a:prstGeom prst="rect">
            <a:avLst/>
          </a:prstGeom>
        </p:spPr>
      </p:pic>
      <p:sp>
        <p:nvSpPr>
          <p:cNvPr id="25" name="Picture Placeholder 32">
            <a:extLst>
              <a:ext uri="{FF2B5EF4-FFF2-40B4-BE49-F238E27FC236}">
                <a16:creationId xmlns:a16="http://schemas.microsoft.com/office/drawing/2014/main" id="{2E11B427-1441-42AD-B9AF-A5ECFAC2479D}"/>
              </a:ext>
            </a:extLst>
          </p:cNvPr>
          <p:cNvSpPr>
            <a:spLocks noGrp="1"/>
          </p:cNvSpPr>
          <p:nvPr>
            <p:ph type="pic" sz="quarter" idx="18" hasCustomPrompt="1"/>
          </p:nvPr>
        </p:nvSpPr>
        <p:spPr>
          <a:xfrm>
            <a:off x="478672" y="2565598"/>
            <a:ext cx="6480000" cy="4140000"/>
          </a:xfrm>
          <a:solidFill>
            <a:schemeClr val="bg2">
              <a:lumMod val="90000"/>
            </a:schemeClr>
          </a:solidFill>
        </p:spPr>
        <p:txBody>
          <a:bodyPr lIns="630000" tIns="1260000" rIns="360000" bIns="360000"/>
          <a:lstStyle>
            <a:lvl1pPr algn="l">
              <a:defRPr sz="1400">
                <a:solidFill>
                  <a:srgbClr val="6F6F6F"/>
                </a:solidFill>
              </a:defRPr>
            </a:lvl1pPr>
          </a:lstStyle>
          <a:p>
            <a:r>
              <a:rPr lang="en-AU"/>
              <a:t>To insert an image, click on the central icon or drag and drop</a:t>
            </a:r>
          </a:p>
        </p:txBody>
      </p:sp>
      <p:sp>
        <p:nvSpPr>
          <p:cNvPr id="27" name="Picture Placeholder 32">
            <a:extLst>
              <a:ext uri="{FF2B5EF4-FFF2-40B4-BE49-F238E27FC236}">
                <a16:creationId xmlns:a16="http://schemas.microsoft.com/office/drawing/2014/main" id="{9239C26A-8945-4851-A2D7-64F25D54C151}"/>
              </a:ext>
            </a:extLst>
          </p:cNvPr>
          <p:cNvSpPr>
            <a:spLocks noGrp="1"/>
          </p:cNvSpPr>
          <p:nvPr>
            <p:ph type="pic" sz="quarter" idx="19" hasCustomPrompt="1"/>
          </p:nvPr>
        </p:nvSpPr>
        <p:spPr>
          <a:xfrm>
            <a:off x="6958672" y="2565598"/>
            <a:ext cx="2372072" cy="4140000"/>
          </a:xfrm>
          <a:solidFill>
            <a:schemeClr val="tx2"/>
          </a:solidFill>
        </p:spPr>
        <p:txBody>
          <a:bodyPr lIns="360000" tIns="180000" rIns="360000" bIns="360000"/>
          <a:lstStyle>
            <a:lvl1pPr>
              <a:defRPr sz="1400">
                <a:solidFill>
                  <a:schemeClr val="bg1"/>
                </a:solidFill>
              </a:defRPr>
            </a:lvl1pPr>
          </a:lstStyle>
          <a:p>
            <a:r>
              <a:rPr lang="en-AU"/>
              <a:t>To insert an image, click on the central icon or drag and drop. Recolour images: ‘Picture Format &gt; Colour &gt; Recolour &gt; [Dark Green, Text Colour 2, Dark]’</a:t>
            </a:r>
          </a:p>
        </p:txBody>
      </p:sp>
      <p:sp>
        <p:nvSpPr>
          <p:cNvPr id="31" name="Picture Placeholder 32">
            <a:extLst>
              <a:ext uri="{FF2B5EF4-FFF2-40B4-BE49-F238E27FC236}">
                <a16:creationId xmlns:a16="http://schemas.microsoft.com/office/drawing/2014/main" id="{A01BE853-E210-4799-953D-377215B4C3FC}"/>
              </a:ext>
            </a:extLst>
          </p:cNvPr>
          <p:cNvSpPr>
            <a:spLocks noGrp="1"/>
          </p:cNvSpPr>
          <p:nvPr>
            <p:ph type="pic" sz="quarter" idx="21" hasCustomPrompt="1"/>
          </p:nvPr>
        </p:nvSpPr>
        <p:spPr>
          <a:xfrm>
            <a:off x="9330744" y="2565598"/>
            <a:ext cx="2382584" cy="4140000"/>
          </a:xfrm>
          <a:solidFill>
            <a:schemeClr val="tx2"/>
          </a:solidFill>
        </p:spPr>
        <p:txBody>
          <a:bodyPr lIns="360000" tIns="180000" rIns="360000" bIns="360000"/>
          <a:lstStyle>
            <a:lvl1pPr>
              <a:defRPr sz="1400">
                <a:solidFill>
                  <a:schemeClr val="bg1"/>
                </a:solidFill>
              </a:defRPr>
            </a:lvl1pPr>
          </a:lstStyle>
          <a:p>
            <a:r>
              <a:rPr lang="en-AU"/>
              <a:t>To insert an image, click on the central icon or drag and drop. Recolour images: ‘Picture Format &gt; Colour &gt; Recolour &gt; [Dark Green, Text Colour 2, Dark]’</a:t>
            </a:r>
          </a:p>
        </p:txBody>
      </p:sp>
      <p:sp>
        <p:nvSpPr>
          <p:cNvPr id="35" name="Text Placeholder 7">
            <a:extLst>
              <a:ext uri="{FF2B5EF4-FFF2-40B4-BE49-F238E27FC236}">
                <a16:creationId xmlns:a16="http://schemas.microsoft.com/office/drawing/2014/main" id="{15CDBE82-EB3B-4D74-9C60-18B7FFC9342C}"/>
              </a:ext>
            </a:extLst>
          </p:cNvPr>
          <p:cNvSpPr>
            <a:spLocks noGrp="1"/>
          </p:cNvSpPr>
          <p:nvPr>
            <p:ph type="body" sz="quarter" idx="22" hasCustomPrompt="1"/>
          </p:nvPr>
        </p:nvSpPr>
        <p:spPr>
          <a:xfrm>
            <a:off x="7324947" y="525039"/>
            <a:ext cx="4027779" cy="1773840"/>
          </a:xfrm>
          <a:noFill/>
        </p:spPr>
        <p:txBody>
          <a:bodyPr/>
          <a:lstStyle>
            <a:lvl1pPr>
              <a:defRPr/>
            </a:lvl1pPr>
            <a:lvl2pPr marL="0" indent="0">
              <a:buNone/>
              <a:defRPr/>
            </a:lvl2pPr>
            <a:lvl3pPr marL="0" indent="0">
              <a:buNone/>
              <a:defRPr/>
            </a:lvl3pPr>
            <a:lvl4pPr>
              <a:defRPr b="0"/>
            </a:lvl4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4" name="Text Placeholder 6">
            <a:extLst>
              <a:ext uri="{FF2B5EF4-FFF2-40B4-BE49-F238E27FC236}">
                <a16:creationId xmlns:a16="http://schemas.microsoft.com/office/drawing/2014/main" id="{4E1C9B0B-C196-46C9-AF0C-4EEC07E7920E}"/>
              </a:ext>
            </a:extLst>
          </p:cNvPr>
          <p:cNvSpPr>
            <a:spLocks noGrp="1"/>
          </p:cNvSpPr>
          <p:nvPr>
            <p:ph type="body" sz="quarter" idx="23" hasCustomPrompt="1"/>
          </p:nvPr>
        </p:nvSpPr>
        <p:spPr>
          <a:xfrm>
            <a:off x="1124441" y="521398"/>
            <a:ext cx="5440360" cy="1235788"/>
          </a:xfrm>
          <a:noFill/>
        </p:spPr>
        <p:txBody>
          <a:bodyPr wrap="square" lIns="0" anchor="t" anchorCtr="0">
            <a:spAutoFit/>
          </a:bodyPr>
          <a:lstStyle>
            <a:lvl1pPr marL="0" indent="0">
              <a:buFont typeface="Arial" panose="020B0604020202020204" pitchFamily="34" charset="0"/>
              <a:buNone/>
              <a:defRPr sz="1700" b="1">
                <a:solidFill>
                  <a:schemeClr val="tx2"/>
                </a:solidFill>
              </a:defRPr>
            </a:lvl1pPr>
            <a:lvl2pPr marL="0" indent="0">
              <a:buFont typeface="Arial" panose="020B0604020202020204" pitchFamily="34" charset="0"/>
              <a:buNone/>
              <a:defRPr sz="1700" b="0">
                <a:solidFill>
                  <a:schemeClr val="tx2"/>
                </a:solidFill>
              </a:defRPr>
            </a:lvl2pPr>
            <a:lvl3pPr marL="0" indent="0">
              <a:buNone/>
              <a:defRPr sz="1400">
                <a:solidFill>
                  <a:schemeClr val="tx1"/>
                </a:solidFill>
              </a:defRPr>
            </a:lvl3pPr>
            <a:lvl4pPr marL="0" indent="0">
              <a:buNone/>
              <a:defRPr sz="1400">
                <a:solidFill>
                  <a:schemeClr val="tx1"/>
                </a:solidFill>
              </a:defRPr>
            </a:lvl4pPr>
            <a:lvl5pPr marL="0" indent="0">
              <a:buFont typeface="Arial" panose="020B0604020202020204" pitchFamily="34" charset="0"/>
              <a:buNone/>
              <a:defRPr sz="1400">
                <a:solidFill>
                  <a:schemeClr val="tx1"/>
                </a:solidFill>
              </a:defRPr>
            </a:lvl5pPr>
            <a:lvl6pPr marL="0" indent="0">
              <a:buFont typeface="Arial" panose="020B0604020202020204" pitchFamily="34" charset="0"/>
              <a:buNone/>
              <a:defRPr sz="1400">
                <a:solidFill>
                  <a:schemeClr val="tx1"/>
                </a:solidFill>
              </a:defRPr>
            </a:lvl6pPr>
            <a:lvl7pPr marL="0" indent="0">
              <a:buFont typeface="Arial" panose="020B0604020202020204" pitchFamily="34" charset="0"/>
              <a:buNone/>
              <a:defRPr sz="1400">
                <a:solidFill>
                  <a:schemeClr val="tx1"/>
                </a:solidFill>
              </a:defRPr>
            </a:lvl7pPr>
            <a:lvl8pPr marL="0" indent="0">
              <a:buFont typeface="Arial" panose="020B0604020202020204" pitchFamily="34" charset="0"/>
              <a:buNone/>
              <a:defRPr sz="1400">
                <a:solidFill>
                  <a:schemeClr val="tx1"/>
                </a:solidFill>
              </a:defRPr>
            </a:lvl8pPr>
            <a:lvl9pPr marL="0" indent="0">
              <a:buFont typeface="Arial" panose="020B0604020202020204" pitchFamily="34" charset="0"/>
              <a:buNone/>
              <a:defRPr sz="1400">
                <a:solidFill>
                  <a:schemeClr val="tx1"/>
                </a:solidFill>
              </a:defRPr>
            </a:lvl9pPr>
          </a:lstStyle>
          <a:p>
            <a:pPr lvl="0"/>
            <a:r>
              <a:rPr lang="en-GB"/>
              <a:t>“Click to add quote text” First level, press ‘Increase List level for Intro and author styles</a:t>
            </a:r>
            <a:endParaRPr lang="en-US"/>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96FA10B4-ECD1-4788-A088-079AC2F93E4A}"/>
              </a:ext>
            </a:extLst>
          </p:cNvPr>
          <p:cNvSpPr>
            <a:spLocks noGrp="1"/>
          </p:cNvSpPr>
          <p:nvPr>
            <p:ph type="body" sz="quarter" idx="24" hasCustomPrompt="1"/>
          </p:nvPr>
        </p:nvSpPr>
        <p:spPr>
          <a:xfrm>
            <a:off x="1112642" y="5775469"/>
            <a:ext cx="5400245" cy="540000"/>
          </a:xfrm>
          <a:noFill/>
        </p:spPr>
        <p:txBody>
          <a:bodyPr anchor="b" anchorCtr="0"/>
          <a:lstStyle>
            <a:lvl1pPr>
              <a:spcAft>
                <a:spcPts val="400"/>
              </a:spcAft>
              <a:defRPr sz="1200" b="0">
                <a:solidFill>
                  <a:schemeClr val="bg1"/>
                </a:solidFill>
              </a:defRPr>
            </a:lvl1pPr>
            <a:lvl2pPr marL="0" indent="0">
              <a:spcAft>
                <a:spcPts val="400"/>
              </a:spcAft>
              <a:buNone/>
              <a:defRPr sz="1200" b="0">
                <a:solidFill>
                  <a:schemeClr val="tx1"/>
                </a:solidFill>
              </a:defRPr>
            </a:lvl2pPr>
            <a:lvl3pPr marL="0" indent="0">
              <a:spcAft>
                <a:spcPts val="400"/>
              </a:spcAft>
              <a:buNone/>
              <a:defRPr sz="1200" b="0">
                <a:solidFill>
                  <a:schemeClr val="tx1"/>
                </a:solidFill>
              </a:defRPr>
            </a:lvl3pPr>
            <a:lvl4pPr marL="0" indent="0">
              <a:spcAft>
                <a:spcPts val="400"/>
              </a:spcAft>
              <a:buNone/>
              <a:defRPr sz="1200" b="0">
                <a:solidFill>
                  <a:schemeClr val="tx1"/>
                </a:solidFill>
              </a:defRPr>
            </a:lvl4pPr>
            <a:lvl5pPr>
              <a:spcAft>
                <a:spcPts val="400"/>
              </a:spcAft>
              <a:defRPr sz="1200" b="0">
                <a:solidFill>
                  <a:schemeClr val="tx1"/>
                </a:solidFill>
              </a:defRPr>
            </a:lvl5pPr>
            <a:lvl6pPr>
              <a:spcAft>
                <a:spcPts val="400"/>
              </a:spcAft>
              <a:defRPr sz="1200" b="0">
                <a:solidFill>
                  <a:schemeClr val="tx1"/>
                </a:solidFill>
              </a:defRPr>
            </a:lvl6pPr>
            <a:lvl7pPr>
              <a:spcAft>
                <a:spcPts val="400"/>
              </a:spcAft>
              <a:defRPr sz="1200" b="0">
                <a:solidFill>
                  <a:schemeClr val="tx1"/>
                </a:solidFill>
              </a:defRPr>
            </a:lvl7pPr>
            <a:lvl8pPr>
              <a:spcAft>
                <a:spcPts val="400"/>
              </a:spcAft>
              <a:defRPr sz="1200" b="0">
                <a:solidFill>
                  <a:schemeClr val="tx1"/>
                </a:solidFill>
              </a:defRPr>
            </a:lvl8pPr>
            <a:lvl9pPr>
              <a:spcAft>
                <a:spcPts val="400"/>
              </a:spcAft>
              <a:defRPr sz="1200" b="0">
                <a:solidFill>
                  <a:schemeClr val="tx1"/>
                </a:solidFill>
              </a:defRPr>
            </a:lvl9pPr>
          </a:lstStyle>
          <a:p>
            <a:pPr lvl="0"/>
            <a:r>
              <a:rPr lang="en-US"/>
              <a:t>Click to add text, increase List Level to change type </a:t>
            </a:r>
            <a:r>
              <a:rPr lang="en-US" err="1"/>
              <a:t>colour</a:t>
            </a:r>
            <a:r>
              <a:rPr lang="en-US"/>
              <a:t> to black</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35676834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A72F0F4-9ED3-434C-A3BC-4EE95E010804}"/>
              </a:ext>
            </a:extLst>
          </p:cNvPr>
          <p:cNvGrpSpPr/>
          <p:nvPr userDrawn="1"/>
        </p:nvGrpSpPr>
        <p:grpSpPr>
          <a:xfrm>
            <a:off x="478672" y="152400"/>
            <a:ext cx="11234656" cy="6553200"/>
            <a:chOff x="478672" y="152400"/>
            <a:chExt cx="11234656" cy="6553200"/>
          </a:xfrm>
        </p:grpSpPr>
        <p:sp>
          <p:nvSpPr>
            <p:cNvPr id="5" name="Google Shape;54;p148">
              <a:extLst>
                <a:ext uri="{FF2B5EF4-FFF2-40B4-BE49-F238E27FC236}">
                  <a16:creationId xmlns:a16="http://schemas.microsoft.com/office/drawing/2014/main" id="{9156048D-A91A-461D-A6D9-6973C5F2AF27}"/>
                </a:ext>
              </a:extLst>
            </p:cNvPr>
            <p:cNvSpPr/>
            <p:nvPr userDrawn="1"/>
          </p:nvSpPr>
          <p:spPr>
            <a:xfrm>
              <a:off x="478672" y="152400"/>
              <a:ext cx="11234656" cy="6553200"/>
            </a:xfrm>
            <a:prstGeom prst="rect">
              <a:avLst/>
            </a:prstGeom>
            <a:solidFill>
              <a:srgbClr val="2828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grpSp>
          <p:nvGrpSpPr>
            <p:cNvPr id="9" name="Group 8">
              <a:extLst>
                <a:ext uri="{FF2B5EF4-FFF2-40B4-BE49-F238E27FC236}">
                  <a16:creationId xmlns:a16="http://schemas.microsoft.com/office/drawing/2014/main" id="{E5928647-57BD-42DA-B309-4789A40E265C}"/>
                </a:ext>
              </a:extLst>
            </p:cNvPr>
            <p:cNvGrpSpPr/>
            <p:nvPr userDrawn="1"/>
          </p:nvGrpSpPr>
          <p:grpSpPr>
            <a:xfrm flipH="1">
              <a:off x="3998826" y="2621015"/>
              <a:ext cx="1596287" cy="1577911"/>
              <a:chOff x="1423487" y="370599"/>
              <a:chExt cx="2462646" cy="2434297"/>
            </a:xfrm>
          </p:grpSpPr>
          <p:sp>
            <p:nvSpPr>
              <p:cNvPr id="10" name="Freeform: Shape 9">
                <a:extLst>
                  <a:ext uri="{FF2B5EF4-FFF2-40B4-BE49-F238E27FC236}">
                    <a16:creationId xmlns:a16="http://schemas.microsoft.com/office/drawing/2014/main" id="{E3F7A2F0-19DD-4DB3-A21A-D614A7DC8B00}"/>
                  </a:ext>
                </a:extLst>
              </p:cNvPr>
              <p:cNvSpPr/>
              <p:nvPr/>
            </p:nvSpPr>
            <p:spPr>
              <a:xfrm>
                <a:off x="2928570" y="370599"/>
                <a:ext cx="957563" cy="957563"/>
              </a:xfrm>
              <a:custGeom>
                <a:avLst/>
                <a:gdLst>
                  <a:gd name="connsiteX0" fmla="*/ 0 w 569957"/>
                  <a:gd name="connsiteY0" fmla="*/ 217714 h 569957"/>
                  <a:gd name="connsiteX1" fmla="*/ 108857 w 569957"/>
                  <a:gd name="connsiteY1" fmla="*/ 569958 h 569957"/>
                  <a:gd name="connsiteX2" fmla="*/ 461101 w 569957"/>
                  <a:gd name="connsiteY2" fmla="*/ 569958 h 569957"/>
                  <a:gd name="connsiteX3" fmla="*/ 569958 w 569957"/>
                  <a:gd name="connsiteY3" fmla="*/ 217714 h 569957"/>
                  <a:gd name="connsiteX4" fmla="*/ 285024 w 569957"/>
                  <a:gd name="connsiteY4" fmla="*/ 0 h 5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57" h="569957">
                    <a:moveTo>
                      <a:pt x="0" y="217714"/>
                    </a:moveTo>
                    <a:lnTo>
                      <a:pt x="108857" y="569958"/>
                    </a:lnTo>
                    <a:lnTo>
                      <a:pt x="461101" y="569958"/>
                    </a:lnTo>
                    <a:lnTo>
                      <a:pt x="569958" y="217714"/>
                    </a:lnTo>
                    <a:lnTo>
                      <a:pt x="285024" y="0"/>
                    </a:lnTo>
                    <a:close/>
                  </a:path>
                </a:pathLst>
              </a:custGeom>
              <a:solidFill>
                <a:srgbClr val="191919"/>
              </a:solidFill>
              <a:ln w="9071"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8B3BABB7-09C1-45C4-8575-BDC096C9421D}"/>
                  </a:ext>
                </a:extLst>
              </p:cNvPr>
              <p:cNvSpPr/>
              <p:nvPr/>
            </p:nvSpPr>
            <p:spPr>
              <a:xfrm>
                <a:off x="1423487" y="805183"/>
                <a:ext cx="2009009" cy="1999713"/>
              </a:xfrm>
              <a:custGeom>
                <a:avLst/>
                <a:gdLst>
                  <a:gd name="connsiteX0" fmla="*/ 0 w 1195795"/>
                  <a:gd name="connsiteY0" fmla="*/ 454660 h 1190262"/>
                  <a:gd name="connsiteX1" fmla="*/ 228419 w 1195795"/>
                  <a:gd name="connsiteY1" fmla="*/ 1190262 h 1190262"/>
                  <a:gd name="connsiteX2" fmla="*/ 967377 w 1195795"/>
                  <a:gd name="connsiteY2" fmla="*/ 1190262 h 1190262"/>
                  <a:gd name="connsiteX3" fmla="*/ 1195796 w 1195795"/>
                  <a:gd name="connsiteY3" fmla="*/ 454660 h 1190262"/>
                  <a:gd name="connsiteX4" fmla="*/ 597898 w 1195795"/>
                  <a:gd name="connsiteY4" fmla="*/ 0 h 119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795" h="1190262">
                    <a:moveTo>
                      <a:pt x="0" y="454660"/>
                    </a:moveTo>
                    <a:lnTo>
                      <a:pt x="228419" y="1190262"/>
                    </a:lnTo>
                    <a:lnTo>
                      <a:pt x="967377" y="1190262"/>
                    </a:lnTo>
                    <a:lnTo>
                      <a:pt x="1195796" y="454660"/>
                    </a:lnTo>
                    <a:lnTo>
                      <a:pt x="597898" y="0"/>
                    </a:lnTo>
                    <a:close/>
                  </a:path>
                </a:pathLst>
              </a:custGeom>
              <a:solidFill>
                <a:srgbClr val="191919"/>
              </a:solidFill>
              <a:ln w="9071" cap="flat">
                <a:noFill/>
                <a:prstDash val="solid"/>
                <a:miter/>
              </a:ln>
            </p:spPr>
            <p:txBody>
              <a:bodyPr rtlCol="0" anchor="ctr"/>
              <a:lstStyle/>
              <a:p>
                <a:endParaRPr lang="en-AU"/>
              </a:p>
            </p:txBody>
          </p:sp>
        </p:grpSp>
        <p:grpSp>
          <p:nvGrpSpPr>
            <p:cNvPr id="41" name="Group 40">
              <a:extLst>
                <a:ext uri="{FF2B5EF4-FFF2-40B4-BE49-F238E27FC236}">
                  <a16:creationId xmlns:a16="http://schemas.microsoft.com/office/drawing/2014/main" id="{BEF56D2C-B99E-4CCC-B9B8-D6159A9AF3AD}"/>
                </a:ext>
              </a:extLst>
            </p:cNvPr>
            <p:cNvGrpSpPr/>
            <p:nvPr userDrawn="1"/>
          </p:nvGrpSpPr>
          <p:grpSpPr>
            <a:xfrm flipV="1">
              <a:off x="5831165" y="758967"/>
              <a:ext cx="1595493" cy="1595493"/>
              <a:chOff x="6107770" y="3165093"/>
              <a:chExt cx="2426601" cy="2426601"/>
            </a:xfrm>
          </p:grpSpPr>
          <p:sp>
            <p:nvSpPr>
              <p:cNvPr id="12" name="Freeform: Shape 11">
                <a:extLst>
                  <a:ext uri="{FF2B5EF4-FFF2-40B4-BE49-F238E27FC236}">
                    <a16:creationId xmlns:a16="http://schemas.microsoft.com/office/drawing/2014/main" id="{9DD90CE6-F793-4097-9179-E604EFE48FF7}"/>
                  </a:ext>
                </a:extLst>
              </p:cNvPr>
              <p:cNvSpPr/>
              <p:nvPr/>
            </p:nvSpPr>
            <p:spPr>
              <a:xfrm rot="5400000">
                <a:off x="6107770" y="3165093"/>
                <a:ext cx="1222597" cy="1222597"/>
              </a:xfrm>
              <a:custGeom>
                <a:avLst/>
                <a:gdLst>
                  <a:gd name="connsiteX0" fmla="*/ 0 w 727710"/>
                  <a:gd name="connsiteY0" fmla="*/ 0 h 727710"/>
                  <a:gd name="connsiteX1" fmla="*/ 727710 w 727710"/>
                  <a:gd name="connsiteY1" fmla="*/ 0 h 727710"/>
                  <a:gd name="connsiteX2" fmla="*/ 727710 w 727710"/>
                  <a:gd name="connsiteY2" fmla="*/ 727710 h 727710"/>
                  <a:gd name="connsiteX3" fmla="*/ 0 w 727710"/>
                  <a:gd name="connsiteY3" fmla="*/ 727710 h 727710"/>
                </a:gdLst>
                <a:ahLst/>
                <a:cxnLst>
                  <a:cxn ang="0">
                    <a:pos x="connsiteX0" y="connsiteY0"/>
                  </a:cxn>
                  <a:cxn ang="0">
                    <a:pos x="connsiteX1" y="connsiteY1"/>
                  </a:cxn>
                  <a:cxn ang="0">
                    <a:pos x="connsiteX2" y="connsiteY2"/>
                  </a:cxn>
                  <a:cxn ang="0">
                    <a:pos x="connsiteX3" y="connsiteY3"/>
                  </a:cxn>
                </a:cxnLst>
                <a:rect l="l" t="t" r="r" b="b"/>
                <a:pathLst>
                  <a:path w="727710" h="727710">
                    <a:moveTo>
                      <a:pt x="0" y="0"/>
                    </a:moveTo>
                    <a:lnTo>
                      <a:pt x="727710" y="0"/>
                    </a:lnTo>
                    <a:lnTo>
                      <a:pt x="727710" y="727710"/>
                    </a:lnTo>
                    <a:lnTo>
                      <a:pt x="0" y="727710"/>
                    </a:lnTo>
                    <a:close/>
                  </a:path>
                </a:pathLst>
              </a:custGeom>
              <a:solidFill>
                <a:srgbClr val="191919"/>
              </a:solidFill>
              <a:ln w="9071" cap="flat">
                <a:noFill/>
                <a:prstDash val="solid"/>
                <a:miter/>
              </a:ln>
            </p:spPr>
            <p:txBody>
              <a:bodyPr rtlCol="0" anchor="ctr"/>
              <a:lstStyle/>
              <a:p>
                <a:pPr algn="r"/>
                <a:endParaRPr lang="en-AU"/>
              </a:p>
            </p:txBody>
          </p:sp>
          <p:sp>
            <p:nvSpPr>
              <p:cNvPr id="13" name="Freeform: Shape 12">
                <a:extLst>
                  <a:ext uri="{FF2B5EF4-FFF2-40B4-BE49-F238E27FC236}">
                    <a16:creationId xmlns:a16="http://schemas.microsoft.com/office/drawing/2014/main" id="{B2CE1015-D2A1-4F71-A975-5071518DAD2F}"/>
                  </a:ext>
                </a:extLst>
              </p:cNvPr>
              <p:cNvSpPr/>
              <p:nvPr/>
            </p:nvSpPr>
            <p:spPr>
              <a:xfrm rot="5400000">
                <a:off x="7311774" y="4369097"/>
                <a:ext cx="1222597" cy="1222597"/>
              </a:xfrm>
              <a:custGeom>
                <a:avLst/>
                <a:gdLst>
                  <a:gd name="connsiteX0" fmla="*/ 0 w 727710"/>
                  <a:gd name="connsiteY0" fmla="*/ 0 h 727710"/>
                  <a:gd name="connsiteX1" fmla="*/ 727710 w 727710"/>
                  <a:gd name="connsiteY1" fmla="*/ 0 h 727710"/>
                  <a:gd name="connsiteX2" fmla="*/ 727710 w 727710"/>
                  <a:gd name="connsiteY2" fmla="*/ 727710 h 727710"/>
                  <a:gd name="connsiteX3" fmla="*/ 0 w 727710"/>
                  <a:gd name="connsiteY3" fmla="*/ 727710 h 727710"/>
                </a:gdLst>
                <a:ahLst/>
                <a:cxnLst>
                  <a:cxn ang="0">
                    <a:pos x="connsiteX0" y="connsiteY0"/>
                  </a:cxn>
                  <a:cxn ang="0">
                    <a:pos x="connsiteX1" y="connsiteY1"/>
                  </a:cxn>
                  <a:cxn ang="0">
                    <a:pos x="connsiteX2" y="connsiteY2"/>
                  </a:cxn>
                  <a:cxn ang="0">
                    <a:pos x="connsiteX3" y="connsiteY3"/>
                  </a:cxn>
                </a:cxnLst>
                <a:rect l="l" t="t" r="r" b="b"/>
                <a:pathLst>
                  <a:path w="727710" h="727710">
                    <a:moveTo>
                      <a:pt x="0" y="0"/>
                    </a:moveTo>
                    <a:lnTo>
                      <a:pt x="727710" y="0"/>
                    </a:lnTo>
                    <a:lnTo>
                      <a:pt x="727710" y="727710"/>
                    </a:lnTo>
                    <a:lnTo>
                      <a:pt x="0" y="727710"/>
                    </a:lnTo>
                    <a:close/>
                  </a:path>
                </a:pathLst>
              </a:custGeom>
              <a:solidFill>
                <a:srgbClr val="191919"/>
              </a:solidFill>
              <a:ln w="9071" cap="flat">
                <a:noFill/>
                <a:prstDash val="solid"/>
                <a:miter/>
              </a:ln>
            </p:spPr>
            <p:txBody>
              <a:bodyPr rtlCol="0" anchor="ctr"/>
              <a:lstStyle/>
              <a:p>
                <a:pPr algn="r"/>
                <a:endParaRPr lang="en-AU"/>
              </a:p>
            </p:txBody>
          </p:sp>
        </p:grpSp>
        <p:sp>
          <p:nvSpPr>
            <p:cNvPr id="14" name="Freeform: Shape 13">
              <a:extLst>
                <a:ext uri="{FF2B5EF4-FFF2-40B4-BE49-F238E27FC236}">
                  <a16:creationId xmlns:a16="http://schemas.microsoft.com/office/drawing/2014/main" id="{1264E4B0-45B6-4933-8DA9-E29899CF6B66}"/>
                </a:ext>
              </a:extLst>
            </p:cNvPr>
            <p:cNvSpPr/>
            <p:nvPr/>
          </p:nvSpPr>
          <p:spPr>
            <a:xfrm>
              <a:off x="3946310" y="740997"/>
              <a:ext cx="1595493" cy="1599681"/>
            </a:xfrm>
            <a:custGeom>
              <a:avLst/>
              <a:gdLst>
                <a:gd name="connsiteX0" fmla="*/ 1451701 w 1451700"/>
                <a:gd name="connsiteY0" fmla="*/ 1455511 h 1455510"/>
                <a:gd name="connsiteX1" fmla="*/ 1451701 w 1451700"/>
                <a:gd name="connsiteY1" fmla="*/ 1451701 h 1455510"/>
                <a:gd name="connsiteX2" fmla="*/ 0 w 1451700"/>
                <a:gd name="connsiteY2" fmla="*/ 0 h 1455510"/>
                <a:gd name="connsiteX3" fmla="*/ 0 w 1451700"/>
                <a:gd name="connsiteY3" fmla="*/ 1455511 h 1455510"/>
                <a:gd name="connsiteX4" fmla="*/ 1451701 w 1451700"/>
                <a:gd name="connsiteY4" fmla="*/ 1455511 h 1455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700" h="1455510">
                  <a:moveTo>
                    <a:pt x="1451701" y="1455511"/>
                  </a:moveTo>
                  <a:cubicBezTo>
                    <a:pt x="1451701" y="1454241"/>
                    <a:pt x="1451701" y="1452971"/>
                    <a:pt x="1451701" y="1451701"/>
                  </a:cubicBezTo>
                  <a:cubicBezTo>
                    <a:pt x="1451701" y="649968"/>
                    <a:pt x="801733" y="0"/>
                    <a:pt x="0" y="0"/>
                  </a:cubicBezTo>
                  <a:lnTo>
                    <a:pt x="0" y="1455511"/>
                  </a:lnTo>
                  <a:lnTo>
                    <a:pt x="1451701" y="1455511"/>
                  </a:lnTo>
                  <a:close/>
                </a:path>
              </a:pathLst>
            </a:custGeom>
            <a:solidFill>
              <a:srgbClr val="191919"/>
            </a:solidFill>
            <a:ln w="9071" cap="flat">
              <a:noFill/>
              <a:prstDash val="solid"/>
              <a:miter/>
            </a:ln>
          </p:spPr>
          <p:txBody>
            <a:bodyPr rtlCol="0" anchor="ctr"/>
            <a:lstStyle/>
            <a:p>
              <a:pPr algn="r"/>
              <a:endParaRPr lang="en-AU"/>
            </a:p>
          </p:txBody>
        </p:sp>
        <p:sp>
          <p:nvSpPr>
            <p:cNvPr id="15" name="Freeform: Shape 14">
              <a:extLst>
                <a:ext uri="{FF2B5EF4-FFF2-40B4-BE49-F238E27FC236}">
                  <a16:creationId xmlns:a16="http://schemas.microsoft.com/office/drawing/2014/main" id="{FA87275B-CC6E-4FDD-8786-9572126B003F}"/>
                </a:ext>
              </a:extLst>
            </p:cNvPr>
            <p:cNvSpPr/>
            <p:nvPr/>
          </p:nvSpPr>
          <p:spPr>
            <a:xfrm rot="5400000">
              <a:off x="2371653" y="726003"/>
              <a:ext cx="1254383" cy="1254383"/>
            </a:xfrm>
            <a:custGeom>
              <a:avLst/>
              <a:gdLst>
                <a:gd name="connsiteX0" fmla="*/ 106680 w 728254"/>
                <a:gd name="connsiteY0" fmla="*/ 106589 h 728254"/>
                <a:gd name="connsiteX1" fmla="*/ 0 w 728254"/>
                <a:gd name="connsiteY1" fmla="*/ 364127 h 728254"/>
                <a:gd name="connsiteX2" fmla="*/ 106680 w 728254"/>
                <a:gd name="connsiteY2" fmla="*/ 621574 h 728254"/>
                <a:gd name="connsiteX3" fmla="*/ 364127 w 728254"/>
                <a:gd name="connsiteY3" fmla="*/ 728254 h 728254"/>
                <a:gd name="connsiteX4" fmla="*/ 621665 w 728254"/>
                <a:gd name="connsiteY4" fmla="*/ 621574 h 728254"/>
                <a:gd name="connsiteX5" fmla="*/ 728254 w 728254"/>
                <a:gd name="connsiteY5" fmla="*/ 364127 h 728254"/>
                <a:gd name="connsiteX6" fmla="*/ 621665 w 728254"/>
                <a:gd name="connsiteY6" fmla="*/ 106589 h 728254"/>
                <a:gd name="connsiteX7" fmla="*/ 364127 w 728254"/>
                <a:gd name="connsiteY7" fmla="*/ 0 h 7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254" h="728254">
                  <a:moveTo>
                    <a:pt x="106680" y="106589"/>
                  </a:moveTo>
                  <a:lnTo>
                    <a:pt x="0" y="364127"/>
                  </a:lnTo>
                  <a:lnTo>
                    <a:pt x="106680" y="621574"/>
                  </a:lnTo>
                  <a:lnTo>
                    <a:pt x="364127" y="728254"/>
                  </a:lnTo>
                  <a:lnTo>
                    <a:pt x="621665" y="621574"/>
                  </a:lnTo>
                  <a:lnTo>
                    <a:pt x="728254" y="364127"/>
                  </a:lnTo>
                  <a:lnTo>
                    <a:pt x="621665" y="106589"/>
                  </a:lnTo>
                  <a:lnTo>
                    <a:pt x="364127" y="0"/>
                  </a:lnTo>
                  <a:close/>
                </a:path>
              </a:pathLst>
            </a:custGeom>
            <a:solidFill>
              <a:srgbClr val="191919"/>
            </a:solidFill>
            <a:ln w="9071"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E359348F-C21B-4E56-82A8-63736C538597}"/>
                </a:ext>
              </a:extLst>
            </p:cNvPr>
            <p:cNvSpPr/>
            <p:nvPr/>
          </p:nvSpPr>
          <p:spPr>
            <a:xfrm rot="5400000">
              <a:off x="2371575" y="1975933"/>
              <a:ext cx="1254539" cy="1254383"/>
            </a:xfrm>
            <a:custGeom>
              <a:avLst/>
              <a:gdLst>
                <a:gd name="connsiteX0" fmla="*/ 364127 w 728344"/>
                <a:gd name="connsiteY0" fmla="*/ 0 h 728254"/>
                <a:gd name="connsiteX1" fmla="*/ 106680 w 728344"/>
                <a:gd name="connsiteY1" fmla="*/ 106589 h 728254"/>
                <a:gd name="connsiteX2" fmla="*/ 0 w 728344"/>
                <a:gd name="connsiteY2" fmla="*/ 364127 h 728254"/>
                <a:gd name="connsiteX3" fmla="*/ 106680 w 728344"/>
                <a:gd name="connsiteY3" fmla="*/ 621574 h 728254"/>
                <a:gd name="connsiteX4" fmla="*/ 364127 w 728344"/>
                <a:gd name="connsiteY4" fmla="*/ 728254 h 728254"/>
                <a:gd name="connsiteX5" fmla="*/ 621665 w 728344"/>
                <a:gd name="connsiteY5" fmla="*/ 621574 h 728254"/>
                <a:gd name="connsiteX6" fmla="*/ 728345 w 728344"/>
                <a:gd name="connsiteY6" fmla="*/ 364127 h 728254"/>
                <a:gd name="connsiteX7" fmla="*/ 621665 w 728344"/>
                <a:gd name="connsiteY7" fmla="*/ 106589 h 7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344" h="728254">
                  <a:moveTo>
                    <a:pt x="364127" y="0"/>
                  </a:moveTo>
                  <a:lnTo>
                    <a:pt x="106680" y="106589"/>
                  </a:lnTo>
                  <a:lnTo>
                    <a:pt x="0" y="364127"/>
                  </a:lnTo>
                  <a:lnTo>
                    <a:pt x="106680" y="621574"/>
                  </a:lnTo>
                  <a:lnTo>
                    <a:pt x="364127" y="728254"/>
                  </a:lnTo>
                  <a:lnTo>
                    <a:pt x="621665" y="621574"/>
                  </a:lnTo>
                  <a:lnTo>
                    <a:pt x="728345" y="364127"/>
                  </a:lnTo>
                  <a:lnTo>
                    <a:pt x="621665" y="106589"/>
                  </a:lnTo>
                  <a:close/>
                </a:path>
              </a:pathLst>
            </a:custGeom>
            <a:solidFill>
              <a:srgbClr val="191919"/>
            </a:solidFill>
            <a:ln w="9071"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52E2D9D-8AC2-4783-AA6C-86CBA388A8A7}"/>
                </a:ext>
              </a:extLst>
            </p:cNvPr>
            <p:cNvSpPr/>
            <p:nvPr/>
          </p:nvSpPr>
          <p:spPr>
            <a:xfrm rot="5400000">
              <a:off x="1118207" y="726003"/>
              <a:ext cx="1254383" cy="1254383"/>
            </a:xfrm>
            <a:custGeom>
              <a:avLst/>
              <a:gdLst>
                <a:gd name="connsiteX0" fmla="*/ 106680 w 728254"/>
                <a:gd name="connsiteY0" fmla="*/ 106680 h 728254"/>
                <a:gd name="connsiteX1" fmla="*/ 0 w 728254"/>
                <a:gd name="connsiteY1" fmla="*/ 364127 h 728254"/>
                <a:gd name="connsiteX2" fmla="*/ 106680 w 728254"/>
                <a:gd name="connsiteY2" fmla="*/ 621665 h 728254"/>
                <a:gd name="connsiteX3" fmla="*/ 364127 w 728254"/>
                <a:gd name="connsiteY3" fmla="*/ 728254 h 728254"/>
                <a:gd name="connsiteX4" fmla="*/ 621665 w 728254"/>
                <a:gd name="connsiteY4" fmla="*/ 621665 h 728254"/>
                <a:gd name="connsiteX5" fmla="*/ 728254 w 728254"/>
                <a:gd name="connsiteY5" fmla="*/ 364127 h 728254"/>
                <a:gd name="connsiteX6" fmla="*/ 621665 w 728254"/>
                <a:gd name="connsiteY6" fmla="*/ 106680 h 728254"/>
                <a:gd name="connsiteX7" fmla="*/ 364127 w 728254"/>
                <a:gd name="connsiteY7" fmla="*/ 0 h 7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254" h="728254">
                  <a:moveTo>
                    <a:pt x="106680" y="106680"/>
                  </a:moveTo>
                  <a:lnTo>
                    <a:pt x="0" y="364127"/>
                  </a:lnTo>
                  <a:lnTo>
                    <a:pt x="106680" y="621665"/>
                  </a:lnTo>
                  <a:lnTo>
                    <a:pt x="364127" y="728254"/>
                  </a:lnTo>
                  <a:lnTo>
                    <a:pt x="621665" y="621665"/>
                  </a:lnTo>
                  <a:lnTo>
                    <a:pt x="728254" y="364127"/>
                  </a:lnTo>
                  <a:lnTo>
                    <a:pt x="621665" y="106680"/>
                  </a:lnTo>
                  <a:lnTo>
                    <a:pt x="364127" y="0"/>
                  </a:lnTo>
                  <a:close/>
                </a:path>
              </a:pathLst>
            </a:custGeom>
            <a:solidFill>
              <a:srgbClr val="191919"/>
            </a:solidFill>
            <a:ln w="9071"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8234C38-AE11-4841-880F-B0448C7CD36A}"/>
                </a:ext>
              </a:extLst>
            </p:cNvPr>
            <p:cNvSpPr/>
            <p:nvPr/>
          </p:nvSpPr>
          <p:spPr>
            <a:xfrm rot="5400000">
              <a:off x="1118130" y="1975933"/>
              <a:ext cx="1254539" cy="1254383"/>
            </a:xfrm>
            <a:custGeom>
              <a:avLst/>
              <a:gdLst>
                <a:gd name="connsiteX0" fmla="*/ 364127 w 728344"/>
                <a:gd name="connsiteY0" fmla="*/ 0 h 728254"/>
                <a:gd name="connsiteX1" fmla="*/ 106680 w 728344"/>
                <a:gd name="connsiteY1" fmla="*/ 106680 h 728254"/>
                <a:gd name="connsiteX2" fmla="*/ 0 w 728344"/>
                <a:gd name="connsiteY2" fmla="*/ 364127 h 728254"/>
                <a:gd name="connsiteX3" fmla="*/ 106680 w 728344"/>
                <a:gd name="connsiteY3" fmla="*/ 621665 h 728254"/>
                <a:gd name="connsiteX4" fmla="*/ 364127 w 728344"/>
                <a:gd name="connsiteY4" fmla="*/ 728254 h 728254"/>
                <a:gd name="connsiteX5" fmla="*/ 621665 w 728344"/>
                <a:gd name="connsiteY5" fmla="*/ 621665 h 728254"/>
                <a:gd name="connsiteX6" fmla="*/ 728345 w 728344"/>
                <a:gd name="connsiteY6" fmla="*/ 364127 h 728254"/>
                <a:gd name="connsiteX7" fmla="*/ 621665 w 728344"/>
                <a:gd name="connsiteY7" fmla="*/ 106680 h 7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344" h="728254">
                  <a:moveTo>
                    <a:pt x="364127" y="0"/>
                  </a:moveTo>
                  <a:lnTo>
                    <a:pt x="106680" y="106680"/>
                  </a:lnTo>
                  <a:lnTo>
                    <a:pt x="0" y="364127"/>
                  </a:lnTo>
                  <a:lnTo>
                    <a:pt x="106680" y="621665"/>
                  </a:lnTo>
                  <a:lnTo>
                    <a:pt x="364127" y="728254"/>
                  </a:lnTo>
                  <a:lnTo>
                    <a:pt x="621665" y="621665"/>
                  </a:lnTo>
                  <a:lnTo>
                    <a:pt x="728345" y="364127"/>
                  </a:lnTo>
                  <a:lnTo>
                    <a:pt x="621665" y="106680"/>
                  </a:lnTo>
                  <a:close/>
                </a:path>
              </a:pathLst>
            </a:custGeom>
            <a:solidFill>
              <a:srgbClr val="191919"/>
            </a:solidFill>
            <a:ln w="9071" cap="flat">
              <a:noFill/>
              <a:prstDash val="solid"/>
              <a:miter/>
            </a:ln>
          </p:spPr>
          <p:txBody>
            <a:bodyPr rtlCol="0" anchor="ctr"/>
            <a:lstStyle/>
            <a:p>
              <a:endParaRPr lang="en-AU"/>
            </a:p>
          </p:txBody>
        </p:sp>
        <p:grpSp>
          <p:nvGrpSpPr>
            <p:cNvPr id="4" name="Group 3">
              <a:extLst>
                <a:ext uri="{FF2B5EF4-FFF2-40B4-BE49-F238E27FC236}">
                  <a16:creationId xmlns:a16="http://schemas.microsoft.com/office/drawing/2014/main" id="{6C77F4C1-5B4B-4608-9F0B-62ED605323B3}"/>
                </a:ext>
              </a:extLst>
            </p:cNvPr>
            <p:cNvGrpSpPr/>
            <p:nvPr userDrawn="1"/>
          </p:nvGrpSpPr>
          <p:grpSpPr>
            <a:xfrm>
              <a:off x="1156021" y="3588199"/>
              <a:ext cx="2433295" cy="2487829"/>
              <a:chOff x="1156021" y="3577586"/>
              <a:chExt cx="2433295" cy="2487829"/>
            </a:xfrm>
          </p:grpSpPr>
          <p:sp>
            <p:nvSpPr>
              <p:cNvPr id="19" name="Freeform: Shape 18">
                <a:extLst>
                  <a:ext uri="{FF2B5EF4-FFF2-40B4-BE49-F238E27FC236}">
                    <a16:creationId xmlns:a16="http://schemas.microsoft.com/office/drawing/2014/main" id="{B1B28D33-3AE3-4F6F-9C6B-8BDCE76B3D1C}"/>
                  </a:ext>
                </a:extLst>
              </p:cNvPr>
              <p:cNvSpPr/>
              <p:nvPr/>
            </p:nvSpPr>
            <p:spPr>
              <a:xfrm rot="5400000">
                <a:off x="2832202" y="3579539"/>
                <a:ext cx="759068" cy="755161"/>
              </a:xfrm>
              <a:custGeom>
                <a:avLst/>
                <a:gdLst>
                  <a:gd name="connsiteX0" fmla="*/ 311604 w 440690"/>
                  <a:gd name="connsiteY0" fmla="*/ 0 h 438422"/>
                  <a:gd name="connsiteX1" fmla="*/ 129087 w 440690"/>
                  <a:gd name="connsiteY1" fmla="*/ 0 h 438422"/>
                  <a:gd name="connsiteX2" fmla="*/ 0 w 440690"/>
                  <a:gd name="connsiteY2" fmla="*/ 128451 h 438422"/>
                  <a:gd name="connsiteX3" fmla="*/ 0 w 440690"/>
                  <a:gd name="connsiteY3" fmla="*/ 309971 h 438422"/>
                  <a:gd name="connsiteX4" fmla="*/ 129087 w 440690"/>
                  <a:gd name="connsiteY4" fmla="*/ 438422 h 438422"/>
                  <a:gd name="connsiteX5" fmla="*/ 311604 w 440690"/>
                  <a:gd name="connsiteY5" fmla="*/ 438422 h 438422"/>
                  <a:gd name="connsiteX6" fmla="*/ 440690 w 440690"/>
                  <a:gd name="connsiteY6" fmla="*/ 309971 h 438422"/>
                  <a:gd name="connsiteX7" fmla="*/ 440690 w 440690"/>
                  <a:gd name="connsiteY7" fmla="*/ 128451 h 4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90" h="438422">
                    <a:moveTo>
                      <a:pt x="311604" y="0"/>
                    </a:moveTo>
                    <a:lnTo>
                      <a:pt x="129087" y="0"/>
                    </a:lnTo>
                    <a:lnTo>
                      <a:pt x="0" y="128451"/>
                    </a:lnTo>
                    <a:lnTo>
                      <a:pt x="0" y="309971"/>
                    </a:lnTo>
                    <a:lnTo>
                      <a:pt x="129087" y="438422"/>
                    </a:lnTo>
                    <a:lnTo>
                      <a:pt x="311604" y="43842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7FF198C3-D01C-4A24-95F5-77FADCEBFF6C}"/>
                  </a:ext>
                </a:extLst>
              </p:cNvPr>
              <p:cNvSpPr/>
              <p:nvPr/>
            </p:nvSpPr>
            <p:spPr>
              <a:xfrm rot="5400000">
                <a:off x="2832203" y="4443918"/>
                <a:ext cx="759066" cy="755161"/>
              </a:xfrm>
              <a:custGeom>
                <a:avLst/>
                <a:gdLst>
                  <a:gd name="connsiteX0" fmla="*/ 311604 w 440689"/>
                  <a:gd name="connsiteY0" fmla="*/ 0 h 438422"/>
                  <a:gd name="connsiteX1" fmla="*/ 129087 w 440689"/>
                  <a:gd name="connsiteY1" fmla="*/ 0 h 438422"/>
                  <a:gd name="connsiteX2" fmla="*/ 0 w 440689"/>
                  <a:gd name="connsiteY2" fmla="*/ 128451 h 438422"/>
                  <a:gd name="connsiteX3" fmla="*/ 0 w 440689"/>
                  <a:gd name="connsiteY3" fmla="*/ 309971 h 438422"/>
                  <a:gd name="connsiteX4" fmla="*/ 129087 w 440689"/>
                  <a:gd name="connsiteY4" fmla="*/ 438422 h 438422"/>
                  <a:gd name="connsiteX5" fmla="*/ 311604 w 440689"/>
                  <a:gd name="connsiteY5" fmla="*/ 438422 h 438422"/>
                  <a:gd name="connsiteX6" fmla="*/ 440690 w 440689"/>
                  <a:gd name="connsiteY6" fmla="*/ 309971 h 438422"/>
                  <a:gd name="connsiteX7" fmla="*/ 440690 w 440689"/>
                  <a:gd name="connsiteY7" fmla="*/ 128451 h 4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422">
                    <a:moveTo>
                      <a:pt x="311604" y="0"/>
                    </a:moveTo>
                    <a:lnTo>
                      <a:pt x="129087" y="0"/>
                    </a:lnTo>
                    <a:lnTo>
                      <a:pt x="0" y="128451"/>
                    </a:lnTo>
                    <a:lnTo>
                      <a:pt x="0" y="309971"/>
                    </a:lnTo>
                    <a:lnTo>
                      <a:pt x="129087" y="438422"/>
                    </a:lnTo>
                    <a:lnTo>
                      <a:pt x="311604" y="43842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D5FAEE6-7841-4FE5-9779-ECD641964327}"/>
                  </a:ext>
                </a:extLst>
              </p:cNvPr>
              <p:cNvSpPr/>
              <p:nvPr/>
            </p:nvSpPr>
            <p:spPr>
              <a:xfrm rot="5400000">
                <a:off x="2832203" y="5308301"/>
                <a:ext cx="759066" cy="755161"/>
              </a:xfrm>
              <a:custGeom>
                <a:avLst/>
                <a:gdLst>
                  <a:gd name="connsiteX0" fmla="*/ 311604 w 440689"/>
                  <a:gd name="connsiteY0" fmla="*/ 0 h 438422"/>
                  <a:gd name="connsiteX1" fmla="*/ 129086 w 440689"/>
                  <a:gd name="connsiteY1" fmla="*/ 0 h 438422"/>
                  <a:gd name="connsiteX2" fmla="*/ 0 w 440689"/>
                  <a:gd name="connsiteY2" fmla="*/ 128451 h 438422"/>
                  <a:gd name="connsiteX3" fmla="*/ 0 w 440689"/>
                  <a:gd name="connsiteY3" fmla="*/ 309971 h 438422"/>
                  <a:gd name="connsiteX4" fmla="*/ 129086 w 440689"/>
                  <a:gd name="connsiteY4" fmla="*/ 438422 h 438422"/>
                  <a:gd name="connsiteX5" fmla="*/ 311604 w 440689"/>
                  <a:gd name="connsiteY5" fmla="*/ 438422 h 438422"/>
                  <a:gd name="connsiteX6" fmla="*/ 440690 w 440689"/>
                  <a:gd name="connsiteY6" fmla="*/ 309971 h 438422"/>
                  <a:gd name="connsiteX7" fmla="*/ 440690 w 440689"/>
                  <a:gd name="connsiteY7" fmla="*/ 128451 h 4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422">
                    <a:moveTo>
                      <a:pt x="311604" y="0"/>
                    </a:moveTo>
                    <a:lnTo>
                      <a:pt x="129086" y="0"/>
                    </a:lnTo>
                    <a:lnTo>
                      <a:pt x="0" y="128451"/>
                    </a:lnTo>
                    <a:lnTo>
                      <a:pt x="0" y="309971"/>
                    </a:lnTo>
                    <a:lnTo>
                      <a:pt x="129086" y="438422"/>
                    </a:lnTo>
                    <a:lnTo>
                      <a:pt x="311604" y="43842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ECDFECA-B2F0-4285-A612-7D5863E9B611}"/>
                  </a:ext>
                </a:extLst>
              </p:cNvPr>
              <p:cNvSpPr/>
              <p:nvPr/>
            </p:nvSpPr>
            <p:spPr>
              <a:xfrm rot="5400000">
                <a:off x="1993056" y="3579618"/>
                <a:ext cx="759068" cy="755004"/>
              </a:xfrm>
              <a:custGeom>
                <a:avLst/>
                <a:gdLst>
                  <a:gd name="connsiteX0" fmla="*/ 311604 w 440690"/>
                  <a:gd name="connsiteY0" fmla="*/ 0 h 438331"/>
                  <a:gd name="connsiteX1" fmla="*/ 129087 w 440690"/>
                  <a:gd name="connsiteY1" fmla="*/ 0 h 438331"/>
                  <a:gd name="connsiteX2" fmla="*/ 0 w 440690"/>
                  <a:gd name="connsiteY2" fmla="*/ 128361 h 438331"/>
                  <a:gd name="connsiteX3" fmla="*/ 0 w 440690"/>
                  <a:gd name="connsiteY3" fmla="*/ 309971 h 438331"/>
                  <a:gd name="connsiteX4" fmla="*/ 129087 w 440690"/>
                  <a:gd name="connsiteY4" fmla="*/ 438331 h 438331"/>
                  <a:gd name="connsiteX5" fmla="*/ 311604 w 440690"/>
                  <a:gd name="connsiteY5" fmla="*/ 438331 h 438331"/>
                  <a:gd name="connsiteX6" fmla="*/ 440690 w 440690"/>
                  <a:gd name="connsiteY6" fmla="*/ 309971 h 438331"/>
                  <a:gd name="connsiteX7" fmla="*/ 440690 w 440690"/>
                  <a:gd name="connsiteY7" fmla="*/ 12836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90" h="438331">
                    <a:moveTo>
                      <a:pt x="311604" y="0"/>
                    </a:moveTo>
                    <a:lnTo>
                      <a:pt x="129087" y="0"/>
                    </a:lnTo>
                    <a:lnTo>
                      <a:pt x="0" y="128361"/>
                    </a:lnTo>
                    <a:lnTo>
                      <a:pt x="0" y="309971"/>
                    </a:lnTo>
                    <a:lnTo>
                      <a:pt x="129087" y="438331"/>
                    </a:lnTo>
                    <a:lnTo>
                      <a:pt x="311604" y="438331"/>
                    </a:lnTo>
                    <a:lnTo>
                      <a:pt x="440690" y="309971"/>
                    </a:lnTo>
                    <a:lnTo>
                      <a:pt x="440690" y="128361"/>
                    </a:lnTo>
                    <a:close/>
                  </a:path>
                </a:pathLst>
              </a:custGeom>
              <a:solidFill>
                <a:srgbClr val="191919"/>
              </a:solidFill>
              <a:ln w="9071"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3E8D70C3-29E8-4307-9DC3-8D5A3AE6F9E6}"/>
                  </a:ext>
                </a:extLst>
              </p:cNvPr>
              <p:cNvSpPr/>
              <p:nvPr/>
            </p:nvSpPr>
            <p:spPr>
              <a:xfrm rot="5400000">
                <a:off x="1993056" y="4443997"/>
                <a:ext cx="759066" cy="755004"/>
              </a:xfrm>
              <a:custGeom>
                <a:avLst/>
                <a:gdLst>
                  <a:gd name="connsiteX0" fmla="*/ 311604 w 440689"/>
                  <a:gd name="connsiteY0" fmla="*/ 0 h 438331"/>
                  <a:gd name="connsiteX1" fmla="*/ 129087 w 440689"/>
                  <a:gd name="connsiteY1" fmla="*/ 0 h 438331"/>
                  <a:gd name="connsiteX2" fmla="*/ 0 w 440689"/>
                  <a:gd name="connsiteY2" fmla="*/ 128361 h 438331"/>
                  <a:gd name="connsiteX3" fmla="*/ 0 w 440689"/>
                  <a:gd name="connsiteY3" fmla="*/ 309971 h 438331"/>
                  <a:gd name="connsiteX4" fmla="*/ 129087 w 440689"/>
                  <a:gd name="connsiteY4" fmla="*/ 438331 h 438331"/>
                  <a:gd name="connsiteX5" fmla="*/ 311604 w 440689"/>
                  <a:gd name="connsiteY5" fmla="*/ 438331 h 438331"/>
                  <a:gd name="connsiteX6" fmla="*/ 440690 w 440689"/>
                  <a:gd name="connsiteY6" fmla="*/ 309971 h 438331"/>
                  <a:gd name="connsiteX7" fmla="*/ 440690 w 440689"/>
                  <a:gd name="connsiteY7" fmla="*/ 12836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331">
                    <a:moveTo>
                      <a:pt x="311604" y="0"/>
                    </a:moveTo>
                    <a:lnTo>
                      <a:pt x="129087" y="0"/>
                    </a:lnTo>
                    <a:lnTo>
                      <a:pt x="0" y="128361"/>
                    </a:lnTo>
                    <a:lnTo>
                      <a:pt x="0" y="309971"/>
                    </a:lnTo>
                    <a:lnTo>
                      <a:pt x="129087" y="438331"/>
                    </a:lnTo>
                    <a:lnTo>
                      <a:pt x="311604" y="438331"/>
                    </a:lnTo>
                    <a:lnTo>
                      <a:pt x="440690" y="309971"/>
                    </a:lnTo>
                    <a:lnTo>
                      <a:pt x="440690" y="128361"/>
                    </a:lnTo>
                    <a:close/>
                  </a:path>
                </a:pathLst>
              </a:custGeom>
              <a:solidFill>
                <a:srgbClr val="191919"/>
              </a:solidFill>
              <a:ln w="9071"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4BA79A71-500A-435E-8874-F5122CBFBF0B}"/>
                  </a:ext>
                </a:extLst>
              </p:cNvPr>
              <p:cNvSpPr/>
              <p:nvPr/>
            </p:nvSpPr>
            <p:spPr>
              <a:xfrm rot="5400000">
                <a:off x="1993056" y="5308379"/>
                <a:ext cx="759066" cy="755004"/>
              </a:xfrm>
              <a:custGeom>
                <a:avLst/>
                <a:gdLst>
                  <a:gd name="connsiteX0" fmla="*/ 311604 w 440689"/>
                  <a:gd name="connsiteY0" fmla="*/ 0 h 438331"/>
                  <a:gd name="connsiteX1" fmla="*/ 129086 w 440689"/>
                  <a:gd name="connsiteY1" fmla="*/ 0 h 438331"/>
                  <a:gd name="connsiteX2" fmla="*/ 0 w 440689"/>
                  <a:gd name="connsiteY2" fmla="*/ 128361 h 438331"/>
                  <a:gd name="connsiteX3" fmla="*/ 0 w 440689"/>
                  <a:gd name="connsiteY3" fmla="*/ 309971 h 438331"/>
                  <a:gd name="connsiteX4" fmla="*/ 129086 w 440689"/>
                  <a:gd name="connsiteY4" fmla="*/ 438331 h 438331"/>
                  <a:gd name="connsiteX5" fmla="*/ 311604 w 440689"/>
                  <a:gd name="connsiteY5" fmla="*/ 438331 h 438331"/>
                  <a:gd name="connsiteX6" fmla="*/ 440690 w 440689"/>
                  <a:gd name="connsiteY6" fmla="*/ 309971 h 438331"/>
                  <a:gd name="connsiteX7" fmla="*/ 440690 w 440689"/>
                  <a:gd name="connsiteY7" fmla="*/ 12836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331">
                    <a:moveTo>
                      <a:pt x="311604" y="0"/>
                    </a:moveTo>
                    <a:lnTo>
                      <a:pt x="129086" y="0"/>
                    </a:lnTo>
                    <a:lnTo>
                      <a:pt x="0" y="128361"/>
                    </a:lnTo>
                    <a:lnTo>
                      <a:pt x="0" y="309971"/>
                    </a:lnTo>
                    <a:lnTo>
                      <a:pt x="129086" y="438331"/>
                    </a:lnTo>
                    <a:lnTo>
                      <a:pt x="311604" y="438331"/>
                    </a:lnTo>
                    <a:lnTo>
                      <a:pt x="440690" y="309971"/>
                    </a:lnTo>
                    <a:lnTo>
                      <a:pt x="440690" y="128361"/>
                    </a:lnTo>
                    <a:close/>
                  </a:path>
                </a:pathLst>
              </a:custGeom>
              <a:solidFill>
                <a:srgbClr val="191919"/>
              </a:solidFill>
              <a:ln w="9071"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50006746-EF23-4D50-A37A-4757DB7A623B}"/>
                  </a:ext>
                </a:extLst>
              </p:cNvPr>
              <p:cNvSpPr/>
              <p:nvPr/>
            </p:nvSpPr>
            <p:spPr>
              <a:xfrm rot="5400000">
                <a:off x="1153989" y="3579618"/>
                <a:ext cx="759068" cy="755004"/>
              </a:xfrm>
              <a:custGeom>
                <a:avLst/>
                <a:gdLst>
                  <a:gd name="connsiteX0" fmla="*/ 311604 w 440690"/>
                  <a:gd name="connsiteY0" fmla="*/ 0 h 438331"/>
                  <a:gd name="connsiteX1" fmla="*/ 129087 w 440690"/>
                  <a:gd name="connsiteY1" fmla="*/ 0 h 438331"/>
                  <a:gd name="connsiteX2" fmla="*/ 0 w 440690"/>
                  <a:gd name="connsiteY2" fmla="*/ 128451 h 438331"/>
                  <a:gd name="connsiteX3" fmla="*/ 0 w 440690"/>
                  <a:gd name="connsiteY3" fmla="*/ 309971 h 438331"/>
                  <a:gd name="connsiteX4" fmla="*/ 129087 w 440690"/>
                  <a:gd name="connsiteY4" fmla="*/ 438332 h 438331"/>
                  <a:gd name="connsiteX5" fmla="*/ 311604 w 440690"/>
                  <a:gd name="connsiteY5" fmla="*/ 438332 h 438331"/>
                  <a:gd name="connsiteX6" fmla="*/ 440690 w 440690"/>
                  <a:gd name="connsiteY6" fmla="*/ 309971 h 438331"/>
                  <a:gd name="connsiteX7" fmla="*/ 440690 w 440690"/>
                  <a:gd name="connsiteY7" fmla="*/ 12845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90" h="438331">
                    <a:moveTo>
                      <a:pt x="311604" y="0"/>
                    </a:moveTo>
                    <a:lnTo>
                      <a:pt x="129087" y="0"/>
                    </a:lnTo>
                    <a:lnTo>
                      <a:pt x="0" y="128451"/>
                    </a:lnTo>
                    <a:lnTo>
                      <a:pt x="0" y="309971"/>
                    </a:lnTo>
                    <a:lnTo>
                      <a:pt x="129087" y="438332"/>
                    </a:lnTo>
                    <a:lnTo>
                      <a:pt x="311604" y="43833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0C584D9-401F-41A4-AF4A-7AB32C49CC87}"/>
                  </a:ext>
                </a:extLst>
              </p:cNvPr>
              <p:cNvSpPr/>
              <p:nvPr/>
            </p:nvSpPr>
            <p:spPr>
              <a:xfrm rot="5400000">
                <a:off x="1153990" y="4443997"/>
                <a:ext cx="759066" cy="755004"/>
              </a:xfrm>
              <a:custGeom>
                <a:avLst/>
                <a:gdLst>
                  <a:gd name="connsiteX0" fmla="*/ 311604 w 440689"/>
                  <a:gd name="connsiteY0" fmla="*/ 0 h 438331"/>
                  <a:gd name="connsiteX1" fmla="*/ 129087 w 440689"/>
                  <a:gd name="connsiteY1" fmla="*/ 0 h 438331"/>
                  <a:gd name="connsiteX2" fmla="*/ 0 w 440689"/>
                  <a:gd name="connsiteY2" fmla="*/ 128451 h 438331"/>
                  <a:gd name="connsiteX3" fmla="*/ 0 w 440689"/>
                  <a:gd name="connsiteY3" fmla="*/ 309971 h 438331"/>
                  <a:gd name="connsiteX4" fmla="*/ 129087 w 440689"/>
                  <a:gd name="connsiteY4" fmla="*/ 438332 h 438331"/>
                  <a:gd name="connsiteX5" fmla="*/ 311604 w 440689"/>
                  <a:gd name="connsiteY5" fmla="*/ 438332 h 438331"/>
                  <a:gd name="connsiteX6" fmla="*/ 440690 w 440689"/>
                  <a:gd name="connsiteY6" fmla="*/ 309971 h 438331"/>
                  <a:gd name="connsiteX7" fmla="*/ 440690 w 440689"/>
                  <a:gd name="connsiteY7" fmla="*/ 12845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331">
                    <a:moveTo>
                      <a:pt x="311604" y="0"/>
                    </a:moveTo>
                    <a:lnTo>
                      <a:pt x="129087" y="0"/>
                    </a:lnTo>
                    <a:lnTo>
                      <a:pt x="0" y="128451"/>
                    </a:lnTo>
                    <a:lnTo>
                      <a:pt x="0" y="309971"/>
                    </a:lnTo>
                    <a:lnTo>
                      <a:pt x="129087" y="438332"/>
                    </a:lnTo>
                    <a:lnTo>
                      <a:pt x="311604" y="43833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56B5808F-A0BB-45D2-8574-210290ABDE0A}"/>
                  </a:ext>
                </a:extLst>
              </p:cNvPr>
              <p:cNvSpPr/>
              <p:nvPr/>
            </p:nvSpPr>
            <p:spPr>
              <a:xfrm rot="5400000">
                <a:off x="1153990" y="5308379"/>
                <a:ext cx="759066" cy="755004"/>
              </a:xfrm>
              <a:custGeom>
                <a:avLst/>
                <a:gdLst>
                  <a:gd name="connsiteX0" fmla="*/ 311604 w 440689"/>
                  <a:gd name="connsiteY0" fmla="*/ 0 h 438331"/>
                  <a:gd name="connsiteX1" fmla="*/ 129086 w 440689"/>
                  <a:gd name="connsiteY1" fmla="*/ 0 h 438331"/>
                  <a:gd name="connsiteX2" fmla="*/ 0 w 440689"/>
                  <a:gd name="connsiteY2" fmla="*/ 128451 h 438331"/>
                  <a:gd name="connsiteX3" fmla="*/ 0 w 440689"/>
                  <a:gd name="connsiteY3" fmla="*/ 309971 h 438331"/>
                  <a:gd name="connsiteX4" fmla="*/ 129086 w 440689"/>
                  <a:gd name="connsiteY4" fmla="*/ 438332 h 438331"/>
                  <a:gd name="connsiteX5" fmla="*/ 311604 w 440689"/>
                  <a:gd name="connsiteY5" fmla="*/ 438332 h 438331"/>
                  <a:gd name="connsiteX6" fmla="*/ 440690 w 440689"/>
                  <a:gd name="connsiteY6" fmla="*/ 309971 h 438331"/>
                  <a:gd name="connsiteX7" fmla="*/ 440690 w 440689"/>
                  <a:gd name="connsiteY7" fmla="*/ 128451 h 4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689" h="438331">
                    <a:moveTo>
                      <a:pt x="311604" y="0"/>
                    </a:moveTo>
                    <a:lnTo>
                      <a:pt x="129086" y="0"/>
                    </a:lnTo>
                    <a:lnTo>
                      <a:pt x="0" y="128451"/>
                    </a:lnTo>
                    <a:lnTo>
                      <a:pt x="0" y="309971"/>
                    </a:lnTo>
                    <a:lnTo>
                      <a:pt x="129086" y="438332"/>
                    </a:lnTo>
                    <a:lnTo>
                      <a:pt x="311604" y="438332"/>
                    </a:lnTo>
                    <a:lnTo>
                      <a:pt x="440690" y="309971"/>
                    </a:lnTo>
                    <a:lnTo>
                      <a:pt x="440690" y="128451"/>
                    </a:lnTo>
                    <a:close/>
                  </a:path>
                </a:pathLst>
              </a:custGeom>
              <a:solidFill>
                <a:srgbClr val="191919"/>
              </a:solidFill>
              <a:ln w="9071" cap="flat">
                <a:noFill/>
                <a:prstDash val="solid"/>
                <a:miter/>
              </a:ln>
            </p:spPr>
            <p:txBody>
              <a:bodyPr rtlCol="0" anchor="ctr"/>
              <a:lstStyle/>
              <a:p>
                <a:endParaRPr lang="en-AU"/>
              </a:p>
            </p:txBody>
          </p:sp>
        </p:grpSp>
        <p:grpSp>
          <p:nvGrpSpPr>
            <p:cNvPr id="28" name="Graphic 1">
              <a:extLst>
                <a:ext uri="{FF2B5EF4-FFF2-40B4-BE49-F238E27FC236}">
                  <a16:creationId xmlns:a16="http://schemas.microsoft.com/office/drawing/2014/main" id="{660C8950-7BA1-49BF-8E88-C436E7D850F5}"/>
                </a:ext>
              </a:extLst>
            </p:cNvPr>
            <p:cNvGrpSpPr/>
            <p:nvPr userDrawn="1"/>
          </p:nvGrpSpPr>
          <p:grpSpPr>
            <a:xfrm rot="5400000">
              <a:off x="7716071" y="753634"/>
              <a:ext cx="1590310" cy="1590410"/>
              <a:chOff x="2339521" y="4425314"/>
              <a:chExt cx="1455420" cy="1455511"/>
            </a:xfrm>
            <a:solidFill>
              <a:srgbClr val="191919"/>
            </a:solidFill>
          </p:grpSpPr>
          <p:sp>
            <p:nvSpPr>
              <p:cNvPr id="29" name="Freeform: Shape 28">
                <a:extLst>
                  <a:ext uri="{FF2B5EF4-FFF2-40B4-BE49-F238E27FC236}">
                    <a16:creationId xmlns:a16="http://schemas.microsoft.com/office/drawing/2014/main" id="{E119A05D-020C-4498-8BD1-740B1B7CB87D}"/>
                  </a:ext>
                </a:extLst>
              </p:cNvPr>
              <p:cNvSpPr/>
              <p:nvPr/>
            </p:nvSpPr>
            <p:spPr>
              <a:xfrm>
                <a:off x="2339521" y="4425314"/>
                <a:ext cx="727710" cy="727710"/>
              </a:xfrm>
              <a:custGeom>
                <a:avLst/>
                <a:gdLst>
                  <a:gd name="connsiteX0" fmla="*/ 0 w 727710"/>
                  <a:gd name="connsiteY0" fmla="*/ 0 h 727710"/>
                  <a:gd name="connsiteX1" fmla="*/ 0 w 727710"/>
                  <a:gd name="connsiteY1" fmla="*/ 727710 h 727710"/>
                  <a:gd name="connsiteX2" fmla="*/ 727710 w 727710"/>
                  <a:gd name="connsiteY2" fmla="*/ 0 h 727710"/>
                </a:gdLst>
                <a:ahLst/>
                <a:cxnLst>
                  <a:cxn ang="0">
                    <a:pos x="connsiteX0" y="connsiteY0"/>
                  </a:cxn>
                  <a:cxn ang="0">
                    <a:pos x="connsiteX1" y="connsiteY1"/>
                  </a:cxn>
                  <a:cxn ang="0">
                    <a:pos x="connsiteX2" y="connsiteY2"/>
                  </a:cxn>
                </a:cxnLst>
                <a:rect l="l" t="t" r="r" b="b"/>
                <a:pathLst>
                  <a:path w="727710" h="727710">
                    <a:moveTo>
                      <a:pt x="0" y="0"/>
                    </a:moveTo>
                    <a:lnTo>
                      <a:pt x="0" y="727710"/>
                    </a:lnTo>
                    <a:lnTo>
                      <a:pt x="727710" y="0"/>
                    </a:lnTo>
                    <a:close/>
                  </a:path>
                </a:pathLst>
              </a:custGeom>
              <a:solidFill>
                <a:srgbClr val="191919"/>
              </a:solidFill>
              <a:ln w="9071"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571438E5-B18B-461B-BE59-6F5397D462E7}"/>
                  </a:ext>
                </a:extLst>
              </p:cNvPr>
              <p:cNvSpPr/>
              <p:nvPr/>
            </p:nvSpPr>
            <p:spPr>
              <a:xfrm>
                <a:off x="2339521" y="5153024"/>
                <a:ext cx="727710" cy="727801"/>
              </a:xfrm>
              <a:custGeom>
                <a:avLst/>
                <a:gdLst>
                  <a:gd name="connsiteX0" fmla="*/ 0 w 727710"/>
                  <a:gd name="connsiteY0" fmla="*/ 727801 h 727801"/>
                  <a:gd name="connsiteX1" fmla="*/ 727710 w 727710"/>
                  <a:gd name="connsiteY1" fmla="*/ 727801 h 727801"/>
                  <a:gd name="connsiteX2" fmla="*/ 0 w 727710"/>
                  <a:gd name="connsiteY2" fmla="*/ 0 h 727801"/>
                </a:gdLst>
                <a:ahLst/>
                <a:cxnLst>
                  <a:cxn ang="0">
                    <a:pos x="connsiteX0" y="connsiteY0"/>
                  </a:cxn>
                  <a:cxn ang="0">
                    <a:pos x="connsiteX1" y="connsiteY1"/>
                  </a:cxn>
                  <a:cxn ang="0">
                    <a:pos x="connsiteX2" y="connsiteY2"/>
                  </a:cxn>
                </a:cxnLst>
                <a:rect l="l" t="t" r="r" b="b"/>
                <a:pathLst>
                  <a:path w="727710" h="727801">
                    <a:moveTo>
                      <a:pt x="0" y="727801"/>
                    </a:moveTo>
                    <a:lnTo>
                      <a:pt x="727710" y="727801"/>
                    </a:lnTo>
                    <a:lnTo>
                      <a:pt x="0" y="0"/>
                    </a:lnTo>
                    <a:close/>
                  </a:path>
                </a:pathLst>
              </a:custGeom>
              <a:solidFill>
                <a:srgbClr val="191919"/>
              </a:solidFill>
              <a:ln w="9071"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49249F4-4580-44F7-AD98-4AC27916E1EF}"/>
                  </a:ext>
                </a:extLst>
              </p:cNvPr>
              <p:cNvSpPr/>
              <p:nvPr/>
            </p:nvSpPr>
            <p:spPr>
              <a:xfrm>
                <a:off x="3067231" y="4425314"/>
                <a:ext cx="727710" cy="1455511"/>
              </a:xfrm>
              <a:custGeom>
                <a:avLst/>
                <a:gdLst>
                  <a:gd name="connsiteX0" fmla="*/ 0 w 727710"/>
                  <a:gd name="connsiteY0" fmla="*/ 0 h 1455511"/>
                  <a:gd name="connsiteX1" fmla="*/ 727710 w 727710"/>
                  <a:gd name="connsiteY1" fmla="*/ 727710 h 1455511"/>
                  <a:gd name="connsiteX2" fmla="*/ 0 w 727710"/>
                  <a:gd name="connsiteY2" fmla="*/ 1455511 h 1455511"/>
                  <a:gd name="connsiteX3" fmla="*/ 727710 w 727710"/>
                  <a:gd name="connsiteY3" fmla="*/ 1455511 h 1455511"/>
                  <a:gd name="connsiteX4" fmla="*/ 727710 w 727710"/>
                  <a:gd name="connsiteY4" fmla="*/ 0 h 145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10" h="1455511">
                    <a:moveTo>
                      <a:pt x="0" y="0"/>
                    </a:moveTo>
                    <a:lnTo>
                      <a:pt x="727710" y="727710"/>
                    </a:lnTo>
                    <a:lnTo>
                      <a:pt x="0" y="1455511"/>
                    </a:lnTo>
                    <a:lnTo>
                      <a:pt x="727710" y="1455511"/>
                    </a:lnTo>
                    <a:lnTo>
                      <a:pt x="727710" y="0"/>
                    </a:lnTo>
                    <a:close/>
                  </a:path>
                </a:pathLst>
              </a:custGeom>
              <a:solidFill>
                <a:srgbClr val="191919"/>
              </a:solidFill>
              <a:ln w="9071"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9ECE103F-2835-41A2-99CD-72FFD184FB18}"/>
                  </a:ext>
                </a:extLst>
              </p:cNvPr>
              <p:cNvSpPr/>
              <p:nvPr/>
            </p:nvSpPr>
            <p:spPr>
              <a:xfrm>
                <a:off x="2339521" y="5153024"/>
                <a:ext cx="9071" cy="9071"/>
              </a:xfrm>
              <a:custGeom>
                <a:avLst/>
                <a:gdLst>
                  <a:gd name="connsiteX0" fmla="*/ 0 w 9071"/>
                  <a:gd name="connsiteY0" fmla="*/ 0 h 9071"/>
                  <a:gd name="connsiteX1" fmla="*/ 0 w 9071"/>
                  <a:gd name="connsiteY1" fmla="*/ 0 h 9071"/>
                  <a:gd name="connsiteX2" fmla="*/ 0 w 9071"/>
                  <a:gd name="connsiteY2" fmla="*/ 0 h 9071"/>
                </a:gdLst>
                <a:ahLst/>
                <a:cxnLst>
                  <a:cxn ang="0">
                    <a:pos x="connsiteX0" y="connsiteY0"/>
                  </a:cxn>
                  <a:cxn ang="0">
                    <a:pos x="connsiteX1" y="connsiteY1"/>
                  </a:cxn>
                  <a:cxn ang="0">
                    <a:pos x="connsiteX2" y="connsiteY2"/>
                  </a:cxn>
                </a:cxnLst>
                <a:rect l="l" t="t" r="r" b="b"/>
                <a:pathLst>
                  <a:path w="9071" h="9071">
                    <a:moveTo>
                      <a:pt x="0" y="0"/>
                    </a:moveTo>
                    <a:lnTo>
                      <a:pt x="0" y="0"/>
                    </a:lnTo>
                    <a:lnTo>
                      <a:pt x="0" y="0"/>
                    </a:lnTo>
                    <a:close/>
                  </a:path>
                </a:pathLst>
              </a:custGeom>
              <a:solidFill>
                <a:srgbClr val="191919"/>
              </a:solidFill>
              <a:ln w="9071" cap="flat">
                <a:noFill/>
                <a:prstDash val="solid"/>
                <a:miter/>
              </a:ln>
            </p:spPr>
            <p:txBody>
              <a:bodyPr rtlCol="0" anchor="ctr"/>
              <a:lstStyle/>
              <a:p>
                <a:endParaRPr lang="en-AU"/>
              </a:p>
            </p:txBody>
          </p:sp>
        </p:grpSp>
        <p:sp>
          <p:nvSpPr>
            <p:cNvPr id="45" name="Freeform: Shape 44">
              <a:extLst>
                <a:ext uri="{FF2B5EF4-FFF2-40B4-BE49-F238E27FC236}">
                  <a16:creationId xmlns:a16="http://schemas.microsoft.com/office/drawing/2014/main" id="{10AF95E7-352A-463F-8A8B-62939256E32D}"/>
                </a:ext>
              </a:extLst>
            </p:cNvPr>
            <p:cNvSpPr/>
            <p:nvPr userDrawn="1"/>
          </p:nvSpPr>
          <p:spPr>
            <a:xfrm>
              <a:off x="7726473" y="2643835"/>
              <a:ext cx="1595493" cy="1595493"/>
            </a:xfrm>
            <a:custGeom>
              <a:avLst/>
              <a:gdLst>
                <a:gd name="connsiteX0" fmla="*/ 0 w 1448344"/>
                <a:gd name="connsiteY0" fmla="*/ 0 h 1448344"/>
                <a:gd name="connsiteX1" fmla="*/ 1448344 w 1448344"/>
                <a:gd name="connsiteY1" fmla="*/ 0 h 1448344"/>
                <a:gd name="connsiteX2" fmla="*/ 1448344 w 1448344"/>
                <a:gd name="connsiteY2" fmla="*/ 1448344 h 1448344"/>
                <a:gd name="connsiteX3" fmla="*/ 0 w 1448344"/>
                <a:gd name="connsiteY3" fmla="*/ 1448344 h 1448344"/>
              </a:gdLst>
              <a:ahLst/>
              <a:cxnLst>
                <a:cxn ang="0">
                  <a:pos x="connsiteX0" y="connsiteY0"/>
                </a:cxn>
                <a:cxn ang="0">
                  <a:pos x="connsiteX1" y="connsiteY1"/>
                </a:cxn>
                <a:cxn ang="0">
                  <a:pos x="connsiteX2" y="connsiteY2"/>
                </a:cxn>
                <a:cxn ang="0">
                  <a:pos x="connsiteX3" y="connsiteY3"/>
                </a:cxn>
              </a:cxnLst>
              <a:rect l="l" t="t" r="r" b="b"/>
              <a:pathLst>
                <a:path w="1448344" h="1448344">
                  <a:moveTo>
                    <a:pt x="0" y="0"/>
                  </a:moveTo>
                  <a:lnTo>
                    <a:pt x="1448344" y="0"/>
                  </a:lnTo>
                  <a:lnTo>
                    <a:pt x="1448344" y="1448344"/>
                  </a:lnTo>
                  <a:lnTo>
                    <a:pt x="0" y="1448344"/>
                  </a:lnTo>
                  <a:close/>
                </a:path>
              </a:pathLst>
            </a:custGeom>
            <a:solidFill>
              <a:srgbClr val="191919"/>
            </a:solidFill>
            <a:ln w="9071" cap="flat">
              <a:noFill/>
              <a:prstDash val="solid"/>
              <a:miter/>
            </a:ln>
          </p:spPr>
          <p:txBody>
            <a:bodyPr rtlCol="0" anchor="ctr"/>
            <a:lstStyle/>
            <a:p>
              <a:pPr algn="r"/>
              <a:endParaRPr lang="en-AU"/>
            </a:p>
          </p:txBody>
        </p:sp>
        <p:sp>
          <p:nvSpPr>
            <p:cNvPr id="46" name="Freeform: Shape 45">
              <a:extLst>
                <a:ext uri="{FF2B5EF4-FFF2-40B4-BE49-F238E27FC236}">
                  <a16:creationId xmlns:a16="http://schemas.microsoft.com/office/drawing/2014/main" id="{CF6A6A98-865A-4A79-8F81-D3E216C30B2B}"/>
                </a:ext>
              </a:extLst>
            </p:cNvPr>
            <p:cNvSpPr/>
            <p:nvPr userDrawn="1"/>
          </p:nvSpPr>
          <p:spPr>
            <a:xfrm rot="18900000">
              <a:off x="7911584" y="4644190"/>
              <a:ext cx="1225268" cy="1225268"/>
            </a:xfrm>
            <a:custGeom>
              <a:avLst/>
              <a:gdLst>
                <a:gd name="connsiteX0" fmla="*/ -1 w 1190341"/>
                <a:gd name="connsiteY0" fmla="*/ 0 h 1190341"/>
                <a:gd name="connsiteX1" fmla="*/ 1190341 w 1190341"/>
                <a:gd name="connsiteY1" fmla="*/ 0 h 1190341"/>
                <a:gd name="connsiteX2" fmla="*/ 1190341 w 1190341"/>
                <a:gd name="connsiteY2" fmla="*/ 1190341 h 1190341"/>
                <a:gd name="connsiteX3" fmla="*/ -1 w 1190341"/>
                <a:gd name="connsiteY3" fmla="*/ 1190341 h 1190341"/>
              </a:gdLst>
              <a:ahLst/>
              <a:cxnLst>
                <a:cxn ang="0">
                  <a:pos x="connsiteX0" y="connsiteY0"/>
                </a:cxn>
                <a:cxn ang="0">
                  <a:pos x="connsiteX1" y="connsiteY1"/>
                </a:cxn>
                <a:cxn ang="0">
                  <a:pos x="connsiteX2" y="connsiteY2"/>
                </a:cxn>
                <a:cxn ang="0">
                  <a:pos x="connsiteX3" y="connsiteY3"/>
                </a:cxn>
              </a:cxnLst>
              <a:rect l="l" t="t" r="r" b="b"/>
              <a:pathLst>
                <a:path w="1190341" h="1190341">
                  <a:moveTo>
                    <a:pt x="-1" y="0"/>
                  </a:moveTo>
                  <a:lnTo>
                    <a:pt x="1190341" y="0"/>
                  </a:lnTo>
                  <a:lnTo>
                    <a:pt x="1190341" y="1190341"/>
                  </a:lnTo>
                  <a:lnTo>
                    <a:pt x="-1" y="1190341"/>
                  </a:lnTo>
                  <a:close/>
                </a:path>
              </a:pathLst>
            </a:custGeom>
            <a:solidFill>
              <a:srgbClr val="191919"/>
            </a:solidFill>
            <a:ln w="9071" cap="flat">
              <a:no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DFBE3799-B74A-4E7F-B164-FF7ABC968EC1}"/>
                </a:ext>
              </a:extLst>
            </p:cNvPr>
            <p:cNvSpPr/>
            <p:nvPr userDrawn="1"/>
          </p:nvSpPr>
          <p:spPr>
            <a:xfrm>
              <a:off x="4130607" y="4392995"/>
              <a:ext cx="1683033" cy="1683033"/>
            </a:xfrm>
            <a:custGeom>
              <a:avLst/>
              <a:gdLst>
                <a:gd name="connsiteX0" fmla="*/ 763905 w 1527810"/>
                <a:gd name="connsiteY0" fmla="*/ 1527810 h 1527810"/>
                <a:gd name="connsiteX1" fmla="*/ 1527810 w 1527810"/>
                <a:gd name="connsiteY1" fmla="*/ 763905 h 1527810"/>
                <a:gd name="connsiteX2" fmla="*/ 763905 w 1527810"/>
                <a:gd name="connsiteY2" fmla="*/ 0 h 1527810"/>
                <a:gd name="connsiteX3" fmla="*/ 0 w 1527810"/>
                <a:gd name="connsiteY3" fmla="*/ 763905 h 1527810"/>
                <a:gd name="connsiteX4" fmla="*/ 763905 w 1527810"/>
                <a:gd name="connsiteY4" fmla="*/ 1527810 h 152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810" h="1527810">
                  <a:moveTo>
                    <a:pt x="763905" y="1527810"/>
                  </a:moveTo>
                  <a:cubicBezTo>
                    <a:pt x="1185817" y="1527810"/>
                    <a:pt x="1527810" y="1185817"/>
                    <a:pt x="1527810" y="763905"/>
                  </a:cubicBezTo>
                  <a:cubicBezTo>
                    <a:pt x="1527810" y="341993"/>
                    <a:pt x="1185817" y="0"/>
                    <a:pt x="763905" y="0"/>
                  </a:cubicBezTo>
                  <a:cubicBezTo>
                    <a:pt x="341993" y="0"/>
                    <a:pt x="0" y="341993"/>
                    <a:pt x="0" y="763905"/>
                  </a:cubicBezTo>
                  <a:cubicBezTo>
                    <a:pt x="0" y="1185817"/>
                    <a:pt x="341993" y="1527810"/>
                    <a:pt x="763905" y="1527810"/>
                  </a:cubicBezTo>
                </a:path>
              </a:pathLst>
            </a:custGeom>
            <a:solidFill>
              <a:srgbClr val="191919"/>
            </a:solidFill>
            <a:ln w="9071"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C1A4290B-A557-4E35-A084-1E2A51981881}"/>
                </a:ext>
              </a:extLst>
            </p:cNvPr>
            <p:cNvSpPr/>
            <p:nvPr userDrawn="1"/>
          </p:nvSpPr>
          <p:spPr>
            <a:xfrm>
              <a:off x="5956676" y="4498116"/>
              <a:ext cx="1578000" cy="1577912"/>
            </a:xfrm>
            <a:custGeom>
              <a:avLst/>
              <a:gdLst>
                <a:gd name="connsiteX0" fmla="*/ 818243 w 1636576"/>
                <a:gd name="connsiteY0" fmla="*/ 0 h 1636485"/>
                <a:gd name="connsiteX1" fmla="*/ 0 w 1636576"/>
                <a:gd name="connsiteY1" fmla="*/ 625112 h 1636485"/>
                <a:gd name="connsiteX2" fmla="*/ 312602 w 1636576"/>
                <a:gd name="connsiteY2" fmla="*/ 1636486 h 1636485"/>
                <a:gd name="connsiteX3" fmla="*/ 1323976 w 1636576"/>
                <a:gd name="connsiteY3" fmla="*/ 1636486 h 1636485"/>
                <a:gd name="connsiteX4" fmla="*/ 1636577 w 1636576"/>
                <a:gd name="connsiteY4" fmla="*/ 625112 h 163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576" h="1636485">
                  <a:moveTo>
                    <a:pt x="818243" y="0"/>
                  </a:moveTo>
                  <a:lnTo>
                    <a:pt x="0" y="625112"/>
                  </a:lnTo>
                  <a:lnTo>
                    <a:pt x="312602" y="1636486"/>
                  </a:lnTo>
                  <a:lnTo>
                    <a:pt x="1323976" y="1636486"/>
                  </a:lnTo>
                  <a:lnTo>
                    <a:pt x="1636577" y="625112"/>
                  </a:lnTo>
                  <a:close/>
                </a:path>
              </a:pathLst>
            </a:custGeom>
            <a:solidFill>
              <a:srgbClr val="191919"/>
            </a:solidFill>
            <a:ln w="9071" cap="flat">
              <a:no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BE0B2BA5-2AB1-4BF3-8251-9648F5AE2878}"/>
                </a:ext>
              </a:extLst>
            </p:cNvPr>
            <p:cNvSpPr/>
            <p:nvPr userDrawn="1"/>
          </p:nvSpPr>
          <p:spPr>
            <a:xfrm>
              <a:off x="5837487" y="2656476"/>
              <a:ext cx="1614779" cy="1605986"/>
            </a:xfrm>
            <a:custGeom>
              <a:avLst/>
              <a:gdLst>
                <a:gd name="connsiteX0" fmla="*/ 1036502 w 1465851"/>
                <a:gd name="connsiteY0" fmla="*/ 0 h 1457869"/>
                <a:gd name="connsiteX1" fmla="*/ 429350 w 1465851"/>
                <a:gd name="connsiteY1" fmla="*/ 0 h 1457869"/>
                <a:gd name="connsiteX2" fmla="*/ 0 w 1465851"/>
                <a:gd name="connsiteY2" fmla="*/ 426992 h 1457869"/>
                <a:gd name="connsiteX3" fmla="*/ 0 w 1465851"/>
                <a:gd name="connsiteY3" fmla="*/ 1030877 h 1457869"/>
                <a:gd name="connsiteX4" fmla="*/ 429350 w 1465851"/>
                <a:gd name="connsiteY4" fmla="*/ 1457869 h 1457869"/>
                <a:gd name="connsiteX5" fmla="*/ 1036502 w 1465851"/>
                <a:gd name="connsiteY5" fmla="*/ 1457869 h 1457869"/>
                <a:gd name="connsiteX6" fmla="*/ 1465852 w 1465851"/>
                <a:gd name="connsiteY6" fmla="*/ 1030877 h 1457869"/>
                <a:gd name="connsiteX7" fmla="*/ 1465852 w 1465851"/>
                <a:gd name="connsiteY7" fmla="*/ 426992 h 145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851" h="1457869">
                  <a:moveTo>
                    <a:pt x="1036502" y="0"/>
                  </a:moveTo>
                  <a:lnTo>
                    <a:pt x="429350" y="0"/>
                  </a:lnTo>
                  <a:lnTo>
                    <a:pt x="0" y="426992"/>
                  </a:lnTo>
                  <a:lnTo>
                    <a:pt x="0" y="1030877"/>
                  </a:lnTo>
                  <a:lnTo>
                    <a:pt x="429350" y="1457869"/>
                  </a:lnTo>
                  <a:lnTo>
                    <a:pt x="1036502" y="1457869"/>
                  </a:lnTo>
                  <a:lnTo>
                    <a:pt x="1465852" y="1030877"/>
                  </a:lnTo>
                  <a:lnTo>
                    <a:pt x="1465852" y="426992"/>
                  </a:lnTo>
                  <a:close/>
                </a:path>
              </a:pathLst>
            </a:custGeom>
            <a:solidFill>
              <a:srgbClr val="191919"/>
            </a:solidFill>
            <a:ln w="9071" cap="flat">
              <a:noFill/>
              <a:prstDash val="solid"/>
              <a:miter/>
            </a:ln>
          </p:spPr>
          <p:txBody>
            <a:bodyPr rtlCol="0" anchor="ctr"/>
            <a:lstStyle/>
            <a:p>
              <a:endParaRPr lang="en-AU"/>
            </a:p>
          </p:txBody>
        </p:sp>
      </p:gr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2633029" y="3683324"/>
            <a:ext cx="8460000" cy="1440000"/>
          </a:xfrm>
        </p:spPr>
        <p:txBody>
          <a:bodyPr/>
          <a:lstStyle>
            <a:lvl1pPr marL="0" indent="0" algn="r">
              <a:buNone/>
              <a:defRPr sz="2000" b="0">
                <a:solidFill>
                  <a:schemeClr val="bg1"/>
                </a:solidFill>
              </a:defRPr>
            </a:lvl1pPr>
            <a:lvl2pPr marL="0" indent="0" algn="r">
              <a:buNone/>
              <a:defRPr sz="2000" b="0">
                <a:solidFill>
                  <a:schemeClr val="bg1"/>
                </a:solidFill>
              </a:defRPr>
            </a:lvl2pPr>
            <a:lvl3pPr marL="0" indent="0" algn="r">
              <a:buNone/>
              <a:defRPr sz="2000" b="0">
                <a:solidFill>
                  <a:schemeClr val="bg1"/>
                </a:solidFill>
              </a:defRPr>
            </a:lvl3pPr>
            <a:lvl4pPr marL="0" indent="0" algn="r">
              <a:buNone/>
              <a:defRPr sz="2000" b="0">
                <a:solidFill>
                  <a:schemeClr val="bg1"/>
                </a:solidFill>
              </a:defRPr>
            </a:lvl4pPr>
            <a:lvl5pPr marL="0" indent="0" algn="r">
              <a:buNone/>
              <a:defRPr sz="2000" b="0">
                <a:solidFill>
                  <a:schemeClr val="bg1"/>
                </a:solidFill>
              </a:defRPr>
            </a:lvl5pPr>
            <a:lvl6pPr marL="0" indent="0" algn="r">
              <a:buNone/>
              <a:defRPr sz="2000" b="0">
                <a:solidFill>
                  <a:schemeClr val="bg1"/>
                </a:solidFill>
              </a:defRPr>
            </a:lvl6pPr>
            <a:lvl7pPr marL="0" indent="0" algn="r">
              <a:buNone/>
              <a:defRPr sz="2000" b="0">
                <a:solidFill>
                  <a:schemeClr val="bg1"/>
                </a:solidFill>
              </a:defRPr>
            </a:lvl7pPr>
            <a:lvl8pPr marL="0" indent="0" algn="r">
              <a:buNone/>
              <a:defRPr sz="2000" b="0">
                <a:solidFill>
                  <a:schemeClr val="bg1"/>
                </a:solidFill>
              </a:defRPr>
            </a:lvl8pPr>
            <a:lvl9pPr marL="0" indent="0" algn="r">
              <a:buNone/>
              <a:defRPr sz="2000" b="0">
                <a:solidFill>
                  <a:schemeClr val="bg1"/>
                </a:solidFill>
              </a:defRPr>
            </a:lvl9pPr>
          </a:lstStyle>
          <a:p>
            <a:pPr lvl="0"/>
            <a:r>
              <a:rPr lang="en-GB"/>
              <a:t>Contact and links</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2633029" y="1898064"/>
            <a:ext cx="8460000" cy="1440000"/>
          </a:xfrm>
        </p:spPr>
        <p:txBody>
          <a:bodyPr anchor="b" anchorCtr="0"/>
          <a:lstStyle>
            <a:lvl1pPr algn="r">
              <a:defRPr sz="3200">
                <a:solidFill>
                  <a:schemeClr val="bg1"/>
                </a:solidFill>
              </a:defRPr>
            </a:lvl1pPr>
          </a:lstStyle>
          <a:p>
            <a:r>
              <a:rPr lang="en-US"/>
              <a:t>Thank you for your time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42" name="Graphic 41">
            <a:extLst>
              <a:ext uri="{FF2B5EF4-FFF2-40B4-BE49-F238E27FC236}">
                <a16:creationId xmlns:a16="http://schemas.microsoft.com/office/drawing/2014/main" id="{CA1A41A3-4E15-4A8C-8530-73291F7803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441" y="6213475"/>
            <a:ext cx="979526" cy="366669"/>
          </a:xfrm>
          <a:prstGeom prst="rect">
            <a:avLst/>
          </a:prstGeom>
        </p:spPr>
      </p:pic>
    </p:spTree>
    <p:extLst>
      <p:ext uri="{BB962C8B-B14F-4D97-AF65-F5344CB8AC3E}">
        <p14:creationId xmlns:p14="http://schemas.microsoft.com/office/powerpoint/2010/main" val="13196034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4 August 2021</a:t>
            </a:r>
          </a:p>
        </p:txBody>
      </p:sp>
      <p:sp>
        <p:nvSpPr>
          <p:cNvPr id="3" name="Footer Placeholder 2"/>
          <p:cNvSpPr>
            <a:spLocks noGrp="1"/>
          </p:cNvSpPr>
          <p:nvPr>
            <p:ph type="ftr" sz="quarter" idx="11"/>
          </p:nvPr>
        </p:nvSpPr>
        <p:spPr/>
        <p:txBody>
          <a:bodyPr/>
          <a:lstStyle/>
          <a:p>
            <a:r>
              <a:rPr lang="en-GB"/>
              <a:t>Employee Engagement Strategy</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F0FF85ED-1FC8-5449-B618-CB39F93D81C8}"/>
              </a:ext>
            </a:extLst>
          </p:cNvPr>
          <p:cNvSpPr txBox="1">
            <a:spLocks/>
          </p:cNvSpPr>
          <p:nvPr userDrawn="1"/>
        </p:nvSpPr>
        <p:spPr>
          <a:xfrm>
            <a:off x="1109019" y="3492066"/>
            <a:ext cx="1249433" cy="1605036"/>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900" b="1">
                <a:solidFill>
                  <a:schemeClr val="tx2"/>
                </a:solidFill>
                <a:latin typeface="Arial" panose="020B0604020202020204" pitchFamily="34" charset="0"/>
              </a:rPr>
              <a:t>Gen2</a:t>
            </a:r>
            <a:br>
              <a:rPr lang="en-GB" sz="900" b="1">
                <a:solidFill>
                  <a:schemeClr val="tx2"/>
                </a:solidFill>
                <a:latin typeface="Arial" panose="020B0604020202020204" pitchFamily="34" charset="0"/>
              </a:rPr>
            </a:br>
            <a:r>
              <a:rPr lang="en-GB" sz="900" b="1">
                <a:solidFill>
                  <a:schemeClr val="tx2"/>
                </a:solidFill>
                <a:latin typeface="Arial" panose="020B0604020202020204" pitchFamily="34" charset="0"/>
              </a:rPr>
              <a:t>Head Office</a:t>
            </a:r>
          </a:p>
          <a:p>
            <a:pPr marL="0" indent="0">
              <a:buNone/>
            </a:pPr>
            <a:r>
              <a:rPr lang="en-GB" sz="900">
                <a:solidFill>
                  <a:schemeClr val="bg2">
                    <a:lumMod val="50000"/>
                  </a:schemeClr>
                </a:solidFill>
                <a:latin typeface="Arial" panose="020B0604020202020204" pitchFamily="34" charset="0"/>
              </a:rPr>
              <a:t>Blackwood Road</a:t>
            </a:r>
            <a:br>
              <a:rPr lang="en-GB" sz="900">
                <a:solidFill>
                  <a:schemeClr val="bg2">
                    <a:lumMod val="50000"/>
                  </a:schemeClr>
                </a:solidFill>
                <a:latin typeface="Arial" panose="020B0604020202020204" pitchFamily="34" charset="0"/>
              </a:rPr>
            </a:br>
            <a:r>
              <a:rPr lang="en-GB" sz="900" err="1">
                <a:solidFill>
                  <a:schemeClr val="bg2">
                    <a:lumMod val="50000"/>
                  </a:schemeClr>
                </a:solidFill>
                <a:latin typeface="Arial" panose="020B0604020202020204" pitchFamily="34" charset="0"/>
              </a:rPr>
              <a:t>Lillyhall</a:t>
            </a:r>
            <a:r>
              <a:rPr lang="en-GB" sz="900">
                <a:solidFill>
                  <a:schemeClr val="bg2">
                    <a:lumMod val="50000"/>
                  </a:schemeClr>
                </a:solidFill>
                <a:latin typeface="Arial" panose="020B0604020202020204" pitchFamily="34" charset="0"/>
              </a:rPr>
              <a:t> Industrial Estate</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Workington</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Cumbria</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CA14 4JJ.</a:t>
            </a:r>
          </a:p>
          <a:p>
            <a:pPr marL="0" indent="0">
              <a:buNone/>
            </a:pPr>
            <a:r>
              <a:rPr lang="en-GB" sz="900">
                <a:solidFill>
                  <a:schemeClr val="bg2">
                    <a:lumMod val="50000"/>
                  </a:schemeClr>
                </a:solidFill>
                <a:latin typeface="Arial" panose="020B0604020202020204" pitchFamily="34" charset="0"/>
              </a:rPr>
              <a:t>01900 701 300</a:t>
            </a:r>
          </a:p>
        </p:txBody>
      </p:sp>
      <p:sp>
        <p:nvSpPr>
          <p:cNvPr id="24" name="Text Placeholder 1">
            <a:extLst>
              <a:ext uri="{FF2B5EF4-FFF2-40B4-BE49-F238E27FC236}">
                <a16:creationId xmlns:a16="http://schemas.microsoft.com/office/drawing/2014/main" id="{00923650-7D77-5040-8175-5A1CF4F8AB2D}"/>
              </a:ext>
            </a:extLst>
          </p:cNvPr>
          <p:cNvSpPr txBox="1">
            <a:spLocks/>
          </p:cNvSpPr>
          <p:nvPr userDrawn="1"/>
        </p:nvSpPr>
        <p:spPr>
          <a:xfrm>
            <a:off x="1109019" y="950090"/>
            <a:ext cx="5432425" cy="515755"/>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800"/>
              </a:lnSpc>
              <a:buNone/>
            </a:pPr>
            <a:r>
              <a:rPr lang="en-GB" sz="1800" b="1">
                <a:solidFill>
                  <a:schemeClr val="tx2"/>
                </a:solidFill>
                <a:latin typeface="Arial" panose="020B0604020202020204" pitchFamily="34" charset="0"/>
              </a:rPr>
              <a:t>Gen2</a:t>
            </a:r>
          </a:p>
        </p:txBody>
      </p:sp>
      <p:sp>
        <p:nvSpPr>
          <p:cNvPr id="4" name="TextBox 3">
            <a:extLst>
              <a:ext uri="{FF2B5EF4-FFF2-40B4-BE49-F238E27FC236}">
                <a16:creationId xmlns:a16="http://schemas.microsoft.com/office/drawing/2014/main" id="{926A34DF-6824-B042-8AEA-18EFA27A9100}"/>
              </a:ext>
            </a:extLst>
          </p:cNvPr>
          <p:cNvSpPr txBox="1"/>
          <p:nvPr userDrawn="1"/>
        </p:nvSpPr>
        <p:spPr>
          <a:xfrm>
            <a:off x="1109019" y="1269074"/>
            <a:ext cx="4681537" cy="974306"/>
          </a:xfrm>
          <a:prstGeom prst="rect">
            <a:avLst/>
          </a:prstGeom>
          <a:noFill/>
        </p:spPr>
        <p:txBody>
          <a:bodyPr wrap="square" lIns="0" rIns="0" rtlCol="0">
            <a:spAutoFit/>
          </a:bodyPr>
          <a:lstStyle/>
          <a:p>
            <a:pPr marL="0" lvl="0" indent="0">
              <a:lnSpc>
                <a:spcPts val="1400"/>
              </a:lnSpc>
              <a:buNone/>
            </a:pPr>
            <a:r>
              <a:rPr lang="en-GB" sz="1000">
                <a:solidFill>
                  <a:schemeClr val="bg2">
                    <a:lumMod val="50000"/>
                  </a:schemeClr>
                </a:solidFill>
                <a:latin typeface="Arial" panose="020B0604020202020204" pitchFamily="34" charset="0"/>
              </a:rPr>
              <a:t>Lorem ipsum </a:t>
            </a:r>
            <a:r>
              <a:rPr lang="en-GB" sz="1000" err="1">
                <a:solidFill>
                  <a:schemeClr val="bg2">
                    <a:lumMod val="50000"/>
                  </a:schemeClr>
                </a:solidFill>
                <a:latin typeface="Arial" panose="020B0604020202020204" pitchFamily="34" charset="0"/>
              </a:rPr>
              <a:t>dolor</a:t>
            </a:r>
            <a:r>
              <a:rPr lang="en-GB" sz="1000">
                <a:solidFill>
                  <a:schemeClr val="bg2">
                    <a:lumMod val="50000"/>
                  </a:schemeClr>
                </a:solidFill>
                <a:latin typeface="Arial" panose="020B0604020202020204" pitchFamily="34" charset="0"/>
              </a:rPr>
              <a:t> sit </a:t>
            </a:r>
            <a:r>
              <a:rPr lang="en-GB" sz="1000" err="1">
                <a:solidFill>
                  <a:schemeClr val="bg2">
                    <a:lumMod val="50000"/>
                  </a:schemeClr>
                </a:solidFill>
                <a:latin typeface="Arial" panose="020B0604020202020204" pitchFamily="34" charset="0"/>
              </a:rPr>
              <a:t>amet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consetetur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sadipscing</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elitr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sed</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diam</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nonumy</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eirmod</a:t>
            </a:r>
            <a:endParaRPr lang="en-GB" sz="1000">
              <a:solidFill>
                <a:schemeClr val="bg2">
                  <a:lumMod val="50000"/>
                </a:schemeClr>
              </a:solidFill>
              <a:latin typeface="Arial" panose="020B0604020202020204" pitchFamily="34" charset="0"/>
            </a:endParaRPr>
          </a:p>
          <a:p>
            <a:pPr marL="0" lvl="0" indent="0">
              <a:lnSpc>
                <a:spcPts val="1400"/>
              </a:lnSpc>
              <a:buNone/>
            </a:pPr>
            <a:r>
              <a:rPr lang="en-GB" sz="1000" err="1">
                <a:solidFill>
                  <a:schemeClr val="bg2">
                    <a:lumMod val="50000"/>
                  </a:schemeClr>
                </a:solidFill>
                <a:latin typeface="Arial" panose="020B0604020202020204" pitchFamily="34" charset="0"/>
              </a:rPr>
              <a:t>tempor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invidunt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ut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labore</a:t>
            </a:r>
            <a:r>
              <a:rPr lang="en-GB" sz="1000">
                <a:solidFill>
                  <a:schemeClr val="bg2">
                    <a:lumMod val="50000"/>
                  </a:schemeClr>
                </a:solidFill>
                <a:latin typeface="Arial" panose="020B0604020202020204" pitchFamily="34" charset="0"/>
              </a:rPr>
              <a:t> et dolore magna </a:t>
            </a:r>
            <a:r>
              <a:rPr lang="en-GB" sz="1000" err="1">
                <a:solidFill>
                  <a:schemeClr val="bg2">
                    <a:lumMod val="50000"/>
                  </a:schemeClr>
                </a:solidFill>
                <a:latin typeface="Arial" panose="020B0604020202020204" pitchFamily="34" charset="0"/>
              </a:rPr>
              <a:t>aliquyam</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erat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sed</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diam</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voluptua</a:t>
            </a:r>
            <a:r>
              <a:rPr lang="en-GB" sz="1000">
                <a:solidFill>
                  <a:schemeClr val="bg2">
                    <a:lumMod val="50000"/>
                  </a:schemeClr>
                </a:solidFill>
                <a:latin typeface="Arial" panose="020B0604020202020204" pitchFamily="34" charset="0"/>
              </a:rPr>
              <a:t>.</a:t>
            </a:r>
          </a:p>
          <a:p>
            <a:pPr marL="0" lvl="0" indent="0">
              <a:lnSpc>
                <a:spcPts val="1400"/>
              </a:lnSpc>
              <a:buNone/>
            </a:pPr>
            <a:r>
              <a:rPr lang="en-GB" sz="1000">
                <a:solidFill>
                  <a:schemeClr val="bg2">
                    <a:lumMod val="50000"/>
                  </a:schemeClr>
                </a:solidFill>
                <a:latin typeface="Arial" panose="020B0604020202020204" pitchFamily="34" charset="0"/>
              </a:rPr>
              <a:t>Stet </a:t>
            </a:r>
            <a:r>
              <a:rPr lang="en-GB" sz="1000" err="1">
                <a:solidFill>
                  <a:schemeClr val="bg2">
                    <a:lumMod val="50000"/>
                  </a:schemeClr>
                </a:solidFill>
                <a:latin typeface="Arial" panose="020B0604020202020204" pitchFamily="34" charset="0"/>
              </a:rPr>
              <a:t>clita</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kasd</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gubergren</a:t>
            </a:r>
            <a:r>
              <a:rPr lang="en-GB" sz="1000">
                <a:solidFill>
                  <a:schemeClr val="bg2">
                    <a:lumMod val="50000"/>
                  </a:schemeClr>
                </a:solidFill>
                <a:latin typeface="Arial" panose="020B0604020202020204" pitchFamily="34" charset="0"/>
              </a:rPr>
              <a:t>, no sea </a:t>
            </a:r>
            <a:r>
              <a:rPr lang="en-GB" sz="1000" err="1">
                <a:solidFill>
                  <a:schemeClr val="bg2">
                    <a:lumMod val="50000"/>
                  </a:schemeClr>
                </a:solidFill>
                <a:latin typeface="Arial" panose="020B0604020202020204" pitchFamily="34" charset="0"/>
              </a:rPr>
              <a:t>takimata</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sanctus</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est</a:t>
            </a:r>
            <a:r>
              <a:rPr lang="en-GB" sz="1000">
                <a:solidFill>
                  <a:schemeClr val="bg2">
                    <a:lumMod val="50000"/>
                  </a:schemeClr>
                </a:solidFill>
                <a:latin typeface="Arial" panose="020B0604020202020204" pitchFamily="34" charset="0"/>
              </a:rPr>
              <a:t> Lorem ipsum </a:t>
            </a:r>
            <a:r>
              <a:rPr lang="en-GB" sz="1000" err="1">
                <a:solidFill>
                  <a:schemeClr val="bg2">
                    <a:lumMod val="50000"/>
                  </a:schemeClr>
                </a:solidFill>
                <a:latin typeface="Arial" panose="020B0604020202020204" pitchFamily="34" charset="0"/>
              </a:rPr>
              <a:t>dolor</a:t>
            </a:r>
            <a:r>
              <a:rPr lang="en-GB" sz="1000">
                <a:solidFill>
                  <a:schemeClr val="bg2">
                    <a:lumMod val="50000"/>
                  </a:schemeClr>
                </a:solidFill>
                <a:latin typeface="Arial" panose="020B0604020202020204" pitchFamily="34" charset="0"/>
              </a:rPr>
              <a:t> sit </a:t>
            </a:r>
            <a:r>
              <a:rPr lang="en-GB" sz="1000" err="1">
                <a:solidFill>
                  <a:schemeClr val="bg2">
                    <a:lumMod val="50000"/>
                  </a:schemeClr>
                </a:solidFill>
                <a:latin typeface="Arial" panose="020B0604020202020204" pitchFamily="34" charset="0"/>
              </a:rPr>
              <a:t>amet</a:t>
            </a:r>
            <a:r>
              <a:rPr lang="en-GB" sz="1000">
                <a:solidFill>
                  <a:schemeClr val="bg2">
                    <a:lumMod val="50000"/>
                  </a:schemeClr>
                </a:solidFill>
                <a:latin typeface="Arial" panose="020B0604020202020204" pitchFamily="34" charset="0"/>
              </a:rPr>
              <a:t>.</a:t>
            </a:r>
          </a:p>
          <a:p>
            <a:pPr marL="0" lvl="0" indent="0">
              <a:lnSpc>
                <a:spcPts val="1400"/>
              </a:lnSpc>
              <a:buNone/>
            </a:pPr>
            <a:r>
              <a:rPr lang="en-GB" sz="1000">
                <a:solidFill>
                  <a:schemeClr val="bg2">
                    <a:lumMod val="50000"/>
                  </a:schemeClr>
                </a:solidFill>
                <a:latin typeface="Arial" panose="020B0604020202020204" pitchFamily="34" charset="0"/>
              </a:rPr>
              <a:t>Lorem ipsum </a:t>
            </a:r>
            <a:r>
              <a:rPr lang="en-GB" sz="1000" err="1">
                <a:solidFill>
                  <a:schemeClr val="bg2">
                    <a:lumMod val="50000"/>
                  </a:schemeClr>
                </a:solidFill>
                <a:latin typeface="Arial" panose="020B0604020202020204" pitchFamily="34" charset="0"/>
              </a:rPr>
              <a:t>dolor</a:t>
            </a:r>
            <a:r>
              <a:rPr lang="en-GB" sz="1000">
                <a:solidFill>
                  <a:schemeClr val="bg2">
                    <a:lumMod val="50000"/>
                  </a:schemeClr>
                </a:solidFill>
                <a:latin typeface="Arial" panose="020B0604020202020204" pitchFamily="34" charset="0"/>
              </a:rPr>
              <a:t> sit </a:t>
            </a:r>
            <a:r>
              <a:rPr lang="en-GB" sz="1000" err="1">
                <a:solidFill>
                  <a:schemeClr val="bg2">
                    <a:lumMod val="50000"/>
                  </a:schemeClr>
                </a:solidFill>
                <a:latin typeface="Arial" panose="020B0604020202020204" pitchFamily="34" charset="0"/>
              </a:rPr>
              <a:t>amet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consetetur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sadipscing</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elitr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sed</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diam</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nonumy</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eirmod</a:t>
            </a:r>
            <a:endParaRPr lang="en-GB" sz="1000">
              <a:solidFill>
                <a:schemeClr val="bg2">
                  <a:lumMod val="50000"/>
                </a:schemeClr>
              </a:solidFill>
              <a:latin typeface="Arial" panose="020B0604020202020204" pitchFamily="34" charset="0"/>
            </a:endParaRPr>
          </a:p>
          <a:p>
            <a:pPr marL="0" lvl="0" indent="0">
              <a:lnSpc>
                <a:spcPts val="1400"/>
              </a:lnSpc>
              <a:buNone/>
            </a:pPr>
            <a:r>
              <a:rPr lang="en-GB" sz="1000" err="1">
                <a:solidFill>
                  <a:schemeClr val="bg2">
                    <a:lumMod val="50000"/>
                  </a:schemeClr>
                </a:solidFill>
                <a:latin typeface="Arial" panose="020B0604020202020204" pitchFamily="34" charset="0"/>
              </a:rPr>
              <a:t>tempor</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invidunt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ut</a:t>
            </a:r>
            <a:r>
              <a:rPr lang="en-GB" sz="1000">
                <a:solidFill>
                  <a:schemeClr val="bg2">
                    <a:lumMod val="50000"/>
                  </a:schemeClr>
                </a:solidFill>
                <a:latin typeface="Arial" panose="020B0604020202020204" pitchFamily="34" charset="0"/>
              </a:rPr>
              <a:t> </a:t>
            </a:r>
            <a:r>
              <a:rPr lang="en-GB" sz="1000" err="1">
                <a:solidFill>
                  <a:schemeClr val="bg2">
                    <a:lumMod val="50000"/>
                  </a:schemeClr>
                </a:solidFill>
                <a:latin typeface="Arial" panose="020B0604020202020204" pitchFamily="34" charset="0"/>
              </a:rPr>
              <a:t>labore</a:t>
            </a:r>
            <a:r>
              <a:rPr lang="en-GB" sz="1000">
                <a:solidFill>
                  <a:schemeClr val="bg2">
                    <a:lumMod val="50000"/>
                  </a:schemeClr>
                </a:solidFill>
                <a:latin typeface="Arial" panose="020B0604020202020204" pitchFamily="34" charset="0"/>
              </a:rPr>
              <a:t> et dolore magna.</a:t>
            </a:r>
          </a:p>
        </p:txBody>
      </p:sp>
      <p:sp>
        <p:nvSpPr>
          <p:cNvPr id="3" name="Date Placeholder 2">
            <a:extLst>
              <a:ext uri="{FF2B5EF4-FFF2-40B4-BE49-F238E27FC236}">
                <a16:creationId xmlns:a16="http://schemas.microsoft.com/office/drawing/2014/main" id="{3EFF6387-25E3-488D-8647-E418998A9C69}"/>
              </a:ext>
            </a:extLst>
          </p:cNvPr>
          <p:cNvSpPr>
            <a:spLocks noGrp="1"/>
          </p:cNvSpPr>
          <p:nvPr>
            <p:ph type="dt" sz="half" idx="10"/>
          </p:nvPr>
        </p:nvSpPr>
        <p:spPr/>
        <p:txBody>
          <a:bodyPr/>
          <a:lstStyle/>
          <a:p>
            <a:r>
              <a:rPr lang="en-GB"/>
              <a:t>4 August 2021</a:t>
            </a:r>
          </a:p>
        </p:txBody>
      </p:sp>
      <p:sp>
        <p:nvSpPr>
          <p:cNvPr id="5" name="Footer Placeholder 4">
            <a:extLst>
              <a:ext uri="{FF2B5EF4-FFF2-40B4-BE49-F238E27FC236}">
                <a16:creationId xmlns:a16="http://schemas.microsoft.com/office/drawing/2014/main" id="{27F3FA26-B6FB-4578-97FC-2914EE4FEE12}"/>
              </a:ext>
            </a:extLst>
          </p:cNvPr>
          <p:cNvSpPr>
            <a:spLocks noGrp="1"/>
          </p:cNvSpPr>
          <p:nvPr>
            <p:ph type="ftr" sz="quarter" idx="11"/>
          </p:nvPr>
        </p:nvSpPr>
        <p:spPr/>
        <p:txBody>
          <a:bodyPr/>
          <a:lstStyle/>
          <a:p>
            <a:r>
              <a:rPr lang="en-GB"/>
              <a:t>Employee Engagement Strategy</a:t>
            </a:r>
          </a:p>
        </p:txBody>
      </p:sp>
      <p:sp>
        <p:nvSpPr>
          <p:cNvPr id="7" name="Slide Number Placeholder 6">
            <a:extLst>
              <a:ext uri="{FF2B5EF4-FFF2-40B4-BE49-F238E27FC236}">
                <a16:creationId xmlns:a16="http://schemas.microsoft.com/office/drawing/2014/main" id="{976EE062-9F5D-4881-A939-CB261BA3E081}"/>
              </a:ext>
            </a:extLst>
          </p:cNvPr>
          <p:cNvSpPr>
            <a:spLocks noGrp="1"/>
          </p:cNvSpPr>
          <p:nvPr>
            <p:ph type="sldNum" sz="quarter" idx="12"/>
          </p:nvPr>
        </p:nvSpPr>
        <p:spPr/>
        <p:txBody>
          <a:bodyPr/>
          <a:lstStyle/>
          <a:p>
            <a:fld id="{F5AEA0E0-5CC6-4BD0-905C-A0021E419432}" type="slidenum">
              <a:rPr lang="en-GB" smtClean="0"/>
              <a:pPr/>
              <a:t>‹#›</a:t>
            </a:fld>
            <a:endParaRPr lang="en-GB"/>
          </a:p>
        </p:txBody>
      </p:sp>
      <p:sp>
        <p:nvSpPr>
          <p:cNvPr id="23" name="Text Placeholder 1">
            <a:extLst>
              <a:ext uri="{FF2B5EF4-FFF2-40B4-BE49-F238E27FC236}">
                <a16:creationId xmlns:a16="http://schemas.microsoft.com/office/drawing/2014/main" id="{979FA251-EC6C-F941-B1B7-C03C6CB8A026}"/>
              </a:ext>
            </a:extLst>
          </p:cNvPr>
          <p:cNvSpPr txBox="1">
            <a:spLocks/>
          </p:cNvSpPr>
          <p:nvPr userDrawn="1"/>
        </p:nvSpPr>
        <p:spPr>
          <a:xfrm>
            <a:off x="1109019" y="2705829"/>
            <a:ext cx="5432425" cy="342813"/>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a:pPr>
            <a:r>
              <a:rPr lang="en-GB" sz="1200" b="1">
                <a:solidFill>
                  <a:schemeClr val="tx2"/>
                </a:solidFill>
                <a:latin typeface="Arial" panose="020B0604020202020204" pitchFamily="34" charset="0"/>
              </a:rPr>
              <a:t>Training centres</a:t>
            </a:r>
          </a:p>
          <a:p>
            <a:pPr marL="0" marR="0" lvl="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a:pPr>
            <a:endParaRPr lang="en-GB" sz="1200" b="1">
              <a:solidFill>
                <a:schemeClr val="tx2"/>
              </a:solidFill>
              <a:latin typeface="Arial" panose="020B0604020202020204" pitchFamily="34" charset="0"/>
            </a:endParaRPr>
          </a:p>
        </p:txBody>
      </p:sp>
      <p:sp>
        <p:nvSpPr>
          <p:cNvPr id="27" name="Text Placeholder 1">
            <a:extLst>
              <a:ext uri="{FF2B5EF4-FFF2-40B4-BE49-F238E27FC236}">
                <a16:creationId xmlns:a16="http://schemas.microsoft.com/office/drawing/2014/main" id="{388A29E1-9C43-EE4B-A252-D2FC245891E3}"/>
              </a:ext>
            </a:extLst>
          </p:cNvPr>
          <p:cNvSpPr txBox="1">
            <a:spLocks/>
          </p:cNvSpPr>
          <p:nvPr userDrawn="1"/>
        </p:nvSpPr>
        <p:spPr>
          <a:xfrm>
            <a:off x="2607532" y="3500547"/>
            <a:ext cx="1389025" cy="1605036"/>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900" b="1">
                <a:solidFill>
                  <a:schemeClr val="tx2"/>
                </a:solidFill>
                <a:latin typeface="Arial" panose="020B0604020202020204" pitchFamily="34" charset="0"/>
              </a:rPr>
              <a:t>Gen2 </a:t>
            </a:r>
            <a:br>
              <a:rPr lang="en-GB" sz="900" b="1">
                <a:solidFill>
                  <a:schemeClr val="tx2"/>
                </a:solidFill>
                <a:latin typeface="Arial" panose="020B0604020202020204" pitchFamily="34" charset="0"/>
              </a:rPr>
            </a:br>
            <a:r>
              <a:rPr lang="en-GB" sz="900" b="1" err="1">
                <a:solidFill>
                  <a:schemeClr val="tx2"/>
                </a:solidFill>
                <a:latin typeface="Arial" panose="020B0604020202020204" pitchFamily="34" charset="0"/>
              </a:rPr>
              <a:t>Energus</a:t>
            </a:r>
            <a:r>
              <a:rPr lang="en-GB" sz="900" b="1">
                <a:solidFill>
                  <a:schemeClr val="tx2"/>
                </a:solidFill>
                <a:latin typeface="Arial" panose="020B0604020202020204" pitchFamily="34" charset="0"/>
              </a:rPr>
              <a:t> Training Facility</a:t>
            </a:r>
          </a:p>
          <a:p>
            <a:pPr marL="0" indent="0">
              <a:buNone/>
            </a:pPr>
            <a:r>
              <a:rPr lang="en-GB" sz="900" err="1">
                <a:solidFill>
                  <a:schemeClr val="bg2">
                    <a:lumMod val="50000"/>
                  </a:schemeClr>
                </a:solidFill>
                <a:latin typeface="Arial" panose="020B0604020202020204" pitchFamily="34" charset="0"/>
              </a:rPr>
              <a:t>Energus</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Blackwood Road</a:t>
            </a:r>
            <a:br>
              <a:rPr lang="en-GB" sz="900">
                <a:solidFill>
                  <a:schemeClr val="bg2">
                    <a:lumMod val="50000"/>
                  </a:schemeClr>
                </a:solidFill>
                <a:latin typeface="Arial" panose="020B0604020202020204" pitchFamily="34" charset="0"/>
              </a:rPr>
            </a:br>
            <a:r>
              <a:rPr lang="en-GB" sz="900" err="1">
                <a:solidFill>
                  <a:schemeClr val="bg2">
                    <a:lumMod val="50000"/>
                  </a:schemeClr>
                </a:solidFill>
                <a:latin typeface="Arial" panose="020B0604020202020204" pitchFamily="34" charset="0"/>
              </a:rPr>
              <a:t>Lillyhall</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Workington</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Cumbria</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CA14 4JW.</a:t>
            </a:r>
          </a:p>
          <a:p>
            <a:pPr marL="0" indent="0">
              <a:buNone/>
            </a:pPr>
            <a:r>
              <a:rPr lang="en-GB" sz="900">
                <a:solidFill>
                  <a:schemeClr val="bg2">
                    <a:lumMod val="50000"/>
                  </a:schemeClr>
                </a:solidFill>
                <a:latin typeface="Arial" panose="020B0604020202020204" pitchFamily="34" charset="0"/>
              </a:rPr>
              <a:t>01900 605 665</a:t>
            </a:r>
          </a:p>
        </p:txBody>
      </p:sp>
      <p:sp>
        <p:nvSpPr>
          <p:cNvPr id="28" name="Text Placeholder 1">
            <a:extLst>
              <a:ext uri="{FF2B5EF4-FFF2-40B4-BE49-F238E27FC236}">
                <a16:creationId xmlns:a16="http://schemas.microsoft.com/office/drawing/2014/main" id="{27655357-9D7F-3F48-8544-E3F7CBE430B1}"/>
              </a:ext>
            </a:extLst>
          </p:cNvPr>
          <p:cNvSpPr txBox="1">
            <a:spLocks/>
          </p:cNvSpPr>
          <p:nvPr userDrawn="1"/>
        </p:nvSpPr>
        <p:spPr>
          <a:xfrm>
            <a:off x="4282443" y="3489929"/>
            <a:ext cx="1249433" cy="1605036"/>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900" b="1">
                <a:solidFill>
                  <a:schemeClr val="tx2"/>
                </a:solidFill>
                <a:latin typeface="Arial" panose="020B0604020202020204" pitchFamily="34" charset="0"/>
              </a:rPr>
              <a:t>Gen2 </a:t>
            </a:r>
            <a:br>
              <a:rPr lang="en-GB" sz="900" b="1">
                <a:solidFill>
                  <a:schemeClr val="tx2"/>
                </a:solidFill>
                <a:latin typeface="Arial" panose="020B0604020202020204" pitchFamily="34" charset="0"/>
              </a:rPr>
            </a:br>
            <a:r>
              <a:rPr lang="en-GB" sz="900" b="1">
                <a:solidFill>
                  <a:schemeClr val="tx2"/>
                </a:solidFill>
                <a:latin typeface="Arial" panose="020B0604020202020204" pitchFamily="34" charset="0"/>
              </a:rPr>
              <a:t>Furness Skills Centre</a:t>
            </a:r>
          </a:p>
          <a:p>
            <a:pPr marL="0" indent="0">
              <a:buNone/>
            </a:pPr>
            <a:r>
              <a:rPr lang="en-GB" sz="900">
                <a:solidFill>
                  <a:schemeClr val="bg2">
                    <a:lumMod val="50000"/>
                  </a:schemeClr>
                </a:solidFill>
                <a:latin typeface="Arial" panose="020B0604020202020204" pitchFamily="34" charset="0"/>
              </a:rPr>
              <a:t>Lightburn Trading Estate</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Ulverston</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Cumbria</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LA12 7NE.</a:t>
            </a:r>
          </a:p>
          <a:p>
            <a:pPr marL="0" indent="0">
              <a:buNone/>
            </a:pPr>
            <a:r>
              <a:rPr lang="en-GB" sz="900">
                <a:solidFill>
                  <a:schemeClr val="bg2">
                    <a:lumMod val="50000"/>
                  </a:schemeClr>
                </a:solidFill>
                <a:latin typeface="Arial" panose="020B0604020202020204" pitchFamily="34" charset="0"/>
              </a:rPr>
              <a:t>01229 483 760</a:t>
            </a:r>
          </a:p>
        </p:txBody>
      </p:sp>
      <p:sp>
        <p:nvSpPr>
          <p:cNvPr id="29" name="Text Placeholder 1">
            <a:extLst>
              <a:ext uri="{FF2B5EF4-FFF2-40B4-BE49-F238E27FC236}">
                <a16:creationId xmlns:a16="http://schemas.microsoft.com/office/drawing/2014/main" id="{2981A57E-62ED-FE46-AD44-773BF0B5E94D}"/>
              </a:ext>
            </a:extLst>
          </p:cNvPr>
          <p:cNvSpPr txBox="1">
            <a:spLocks/>
          </p:cNvSpPr>
          <p:nvPr userDrawn="1"/>
        </p:nvSpPr>
        <p:spPr>
          <a:xfrm>
            <a:off x="5759276" y="3489282"/>
            <a:ext cx="1249433" cy="1605036"/>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900" b="1">
                <a:solidFill>
                  <a:schemeClr val="tx2"/>
                </a:solidFill>
                <a:latin typeface="Arial" panose="020B0604020202020204" pitchFamily="34" charset="0"/>
              </a:rPr>
              <a:t>Gen2 </a:t>
            </a:r>
            <a:br>
              <a:rPr lang="en-GB" sz="900" b="1">
                <a:solidFill>
                  <a:schemeClr val="tx2"/>
                </a:solidFill>
                <a:latin typeface="Arial" panose="020B0604020202020204" pitchFamily="34" charset="0"/>
              </a:rPr>
            </a:br>
            <a:r>
              <a:rPr lang="en-GB" sz="900" b="1">
                <a:solidFill>
                  <a:schemeClr val="tx2"/>
                </a:solidFill>
                <a:latin typeface="Arial" panose="020B0604020202020204" pitchFamily="34" charset="0"/>
              </a:rPr>
              <a:t>Carlisle Skills Centre</a:t>
            </a:r>
          </a:p>
          <a:p>
            <a:pPr marL="0" indent="0">
              <a:buNone/>
            </a:pPr>
            <a:r>
              <a:rPr lang="en-GB" sz="900" err="1">
                <a:solidFill>
                  <a:schemeClr val="bg2">
                    <a:lumMod val="50000"/>
                  </a:schemeClr>
                </a:solidFill>
                <a:latin typeface="Arial" panose="020B0604020202020204" pitchFamily="34" charset="0"/>
              </a:rPr>
              <a:t>Kingmoor</a:t>
            </a:r>
            <a:r>
              <a:rPr lang="en-GB" sz="900">
                <a:solidFill>
                  <a:schemeClr val="bg2">
                    <a:lumMod val="50000"/>
                  </a:schemeClr>
                </a:solidFill>
                <a:latin typeface="Arial" panose="020B0604020202020204" pitchFamily="34" charset="0"/>
              </a:rPr>
              <a:t> Park</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Unit F2 </a:t>
            </a:r>
            <a:r>
              <a:rPr lang="en-GB" sz="900" err="1">
                <a:solidFill>
                  <a:schemeClr val="bg2">
                    <a:lumMod val="50000"/>
                  </a:schemeClr>
                </a:solidFill>
                <a:latin typeface="Arial" panose="020B0604020202020204" pitchFamily="34" charset="0"/>
              </a:rPr>
              <a:t>Kingmoor</a:t>
            </a:r>
            <a:r>
              <a:rPr lang="en-GB" sz="900">
                <a:solidFill>
                  <a:schemeClr val="bg2">
                    <a:lumMod val="50000"/>
                  </a:schemeClr>
                </a:solidFill>
                <a:latin typeface="Arial" panose="020B0604020202020204" pitchFamily="34" charset="0"/>
              </a:rPr>
              <a:t> </a:t>
            </a:r>
            <a:r>
              <a:rPr lang="en-GB" sz="900" err="1">
                <a:solidFill>
                  <a:schemeClr val="bg2">
                    <a:lumMod val="50000"/>
                  </a:schemeClr>
                </a:solidFill>
                <a:latin typeface="Arial" panose="020B0604020202020204" pitchFamily="34" charset="0"/>
              </a:rPr>
              <a:t>SouthCarlisle</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Cumbria</a:t>
            </a:r>
            <a:br>
              <a:rPr lang="en-GB" sz="900">
                <a:solidFill>
                  <a:schemeClr val="bg2">
                    <a:lumMod val="50000"/>
                  </a:schemeClr>
                </a:solidFill>
                <a:latin typeface="Arial" panose="020B0604020202020204" pitchFamily="34" charset="0"/>
              </a:rPr>
            </a:br>
            <a:r>
              <a:rPr lang="en-GB" sz="900">
                <a:solidFill>
                  <a:schemeClr val="bg2">
                    <a:lumMod val="50000"/>
                  </a:schemeClr>
                </a:solidFill>
                <a:latin typeface="Arial" panose="020B0604020202020204" pitchFamily="34" charset="0"/>
              </a:rPr>
              <a:t>CA6 4RD.</a:t>
            </a:r>
          </a:p>
          <a:p>
            <a:pPr marL="0" indent="0">
              <a:buNone/>
            </a:pPr>
            <a:r>
              <a:rPr lang="en-GB" sz="900">
                <a:solidFill>
                  <a:schemeClr val="bg2">
                    <a:lumMod val="50000"/>
                  </a:schemeClr>
                </a:solidFill>
                <a:latin typeface="Arial" panose="020B0604020202020204" pitchFamily="34" charset="0"/>
              </a:rPr>
              <a:t>01228 599 890</a:t>
            </a:r>
          </a:p>
        </p:txBody>
      </p:sp>
      <p:pic>
        <p:nvPicPr>
          <p:cNvPr id="2" name="Picture 1">
            <a:extLst>
              <a:ext uri="{FF2B5EF4-FFF2-40B4-BE49-F238E27FC236}">
                <a16:creationId xmlns:a16="http://schemas.microsoft.com/office/drawing/2014/main" id="{3C7842A1-CB9C-A548-AC36-F91748A3A2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1444" y="611408"/>
            <a:ext cx="5092700" cy="5534495"/>
          </a:xfrm>
          <a:prstGeom prst="rect">
            <a:avLst/>
          </a:prstGeom>
        </p:spPr>
      </p:pic>
      <p:sp>
        <p:nvSpPr>
          <p:cNvPr id="30" name="Text Placeholder 1">
            <a:extLst>
              <a:ext uri="{FF2B5EF4-FFF2-40B4-BE49-F238E27FC236}">
                <a16:creationId xmlns:a16="http://schemas.microsoft.com/office/drawing/2014/main" id="{BCEA0827-78BD-4B44-90CC-47B39FBEA125}"/>
              </a:ext>
            </a:extLst>
          </p:cNvPr>
          <p:cNvSpPr txBox="1">
            <a:spLocks/>
          </p:cNvSpPr>
          <p:nvPr userDrawn="1"/>
        </p:nvSpPr>
        <p:spPr>
          <a:xfrm>
            <a:off x="2607532" y="6055482"/>
            <a:ext cx="6029273" cy="1605036"/>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900" b="1">
                <a:solidFill>
                  <a:schemeClr val="tx2"/>
                </a:solidFill>
                <a:latin typeface="Arial" panose="020B0604020202020204" pitchFamily="34" charset="0"/>
              </a:rPr>
              <a:t>Contact us:    </a:t>
            </a:r>
          </a:p>
          <a:p>
            <a:pPr marL="0" lvl="0" indent="0">
              <a:buNone/>
            </a:pPr>
            <a:r>
              <a:rPr lang="en-GB" sz="900">
                <a:latin typeface="Arial" panose="020B0604020202020204" pitchFamily="34" charset="0"/>
              </a:rPr>
              <a:t>T: 01900 701 300	                         E: </a:t>
            </a:r>
            <a:r>
              <a:rPr lang="en-GB" sz="900">
                <a:latin typeface="Arial" panose="020B0604020202020204" pitchFamily="34" charset="0"/>
                <a:hlinkClick r:id="rId3"/>
              </a:rPr>
              <a:t>info@gen2.ac.uk</a:t>
            </a:r>
            <a:r>
              <a:rPr lang="en-GB" sz="900">
                <a:latin typeface="Arial" panose="020B0604020202020204" pitchFamily="34" charset="0"/>
              </a:rPr>
              <a:t>	              W: www.gen2.ac.uk</a:t>
            </a:r>
          </a:p>
        </p:txBody>
      </p:sp>
      <p:pic>
        <p:nvPicPr>
          <p:cNvPr id="31" name="Picture 30" descr="Logo&#10;&#10;Description automatically generated">
            <a:extLst>
              <a:ext uri="{FF2B5EF4-FFF2-40B4-BE49-F238E27FC236}">
                <a16:creationId xmlns:a16="http://schemas.microsoft.com/office/drawing/2014/main" id="{E86D6D18-BF3C-2F4D-836E-947C13B8FE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019" y="5881816"/>
            <a:ext cx="1096382" cy="613031"/>
          </a:xfrm>
          <a:prstGeom prst="rect">
            <a:avLst/>
          </a:prstGeom>
        </p:spPr>
      </p:pic>
    </p:spTree>
    <p:extLst>
      <p:ext uri="{BB962C8B-B14F-4D97-AF65-F5344CB8AC3E}">
        <p14:creationId xmlns:p14="http://schemas.microsoft.com/office/powerpoint/2010/main" val="1514687898"/>
      </p:ext>
    </p:extLst>
  </p:cSld>
  <p:clrMapOvr>
    <a:masterClrMapping/>
  </p:clrMapOvr>
  <p:extLst>
    <p:ext uri="{DCECCB84-F9BA-43D5-87BE-67443E8EF086}">
      <p15:sldGuideLst xmlns:p15="http://schemas.microsoft.com/office/powerpoint/2012/main">
        <p15:guide id="1" orient="horz" pos="2137">
          <p15:clr>
            <a:srgbClr val="FBAE40"/>
          </p15:clr>
        </p15:guide>
        <p15:guide id="2" pos="211">
          <p15:clr>
            <a:srgbClr val="FBAE40"/>
          </p15:clr>
        </p15:guide>
        <p15:guide id="3" orient="horz" pos="3770">
          <p15:clr>
            <a:srgbClr val="FBAE40"/>
          </p15:clr>
        </p15:guide>
        <p15:guide id="4" pos="1935">
          <p15:clr>
            <a:srgbClr val="FBAE40"/>
          </p15:clr>
        </p15:guide>
        <p15:guide id="5" pos="7469">
          <p15:clr>
            <a:srgbClr val="FBAE40"/>
          </p15:clr>
        </p15:guide>
        <p15:guide id="6" orient="horz" pos="618">
          <p15:clr>
            <a:srgbClr val="FBAE40"/>
          </p15:clr>
        </p15:guide>
        <p15:guide id="7" orient="horz" pos="1321">
          <p15:clr>
            <a:srgbClr val="FBAE40"/>
          </p15:clr>
        </p15:guide>
        <p15:guide id="8" orient="horz" pos="1729">
          <p15:clr>
            <a:srgbClr val="FBAE40"/>
          </p15:clr>
        </p15:guide>
        <p15:guide id="9" orient="horz" pos="4133">
          <p15:clr>
            <a:srgbClr val="FBAE40"/>
          </p15:clr>
        </p15:guide>
        <p15:guide id="10" pos="824">
          <p15:clr>
            <a:srgbClr val="FBAE40"/>
          </p15:clr>
        </p15:guide>
        <p15:guide id="11" pos="98">
          <p15:clr>
            <a:srgbClr val="FBAE40"/>
          </p15:clr>
        </p15:guide>
        <p15:guide id="12" pos="7582">
          <p15:clr>
            <a:srgbClr val="FBAE40"/>
          </p15:clr>
        </p15:guide>
        <p15:guide id="13" pos="710">
          <p15:clr>
            <a:srgbClr val="FBAE40"/>
          </p15:clr>
        </p15:guide>
        <p15:guide id="14" pos="1323">
          <p15:clr>
            <a:srgbClr val="FBAE40"/>
          </p15:clr>
        </p15:guide>
        <p15:guide id="15" pos="1436">
          <p15:clr>
            <a:srgbClr val="FBAE40"/>
          </p15:clr>
        </p15:guide>
        <p15:guide id="16" pos="2048">
          <p15:clr>
            <a:srgbClr val="FBAE40"/>
          </p15:clr>
        </p15:guide>
        <p15:guide id="17" pos="2547">
          <p15:clr>
            <a:srgbClr val="FBAE40"/>
          </p15:clr>
        </p15:guide>
        <p15:guide id="18" pos="2661">
          <p15:clr>
            <a:srgbClr val="FBAE40"/>
          </p15:clr>
        </p15:guide>
        <p15:guide id="19" pos="3160">
          <p15:clr>
            <a:srgbClr val="FBAE40"/>
          </p15:clr>
        </p15:guide>
        <p15:guide id="20" pos="3273">
          <p15:clr>
            <a:srgbClr val="FBAE40"/>
          </p15:clr>
        </p15:guide>
        <p15:guide id="21" pos="3772">
          <p15:clr>
            <a:srgbClr val="FBAE40"/>
          </p15:clr>
        </p15:guide>
        <p15:guide id="22" pos="3885">
          <p15:clr>
            <a:srgbClr val="FBAE40"/>
          </p15:clr>
        </p15:guide>
        <p15:guide id="23" pos="4384">
          <p15:clr>
            <a:srgbClr val="FBAE40"/>
          </p15:clr>
        </p15:guide>
        <p15:guide id="24" pos="4498">
          <p15:clr>
            <a:srgbClr val="FBAE40"/>
          </p15:clr>
        </p15:guide>
        <p15:guide id="25" pos="4997">
          <p15:clr>
            <a:srgbClr val="FBAE40"/>
          </p15:clr>
        </p15:guide>
        <p15:guide id="26" pos="5110">
          <p15:clr>
            <a:srgbClr val="FBAE40"/>
          </p15:clr>
        </p15:guide>
        <p15:guide id="27" pos="5609">
          <p15:clr>
            <a:srgbClr val="FBAE40"/>
          </p15:clr>
        </p15:guide>
        <p15:guide id="28" pos="5722">
          <p15:clr>
            <a:srgbClr val="FBAE40"/>
          </p15:clr>
        </p15:guide>
        <p15:guide id="29" pos="6221">
          <p15:clr>
            <a:srgbClr val="FBAE40"/>
          </p15:clr>
        </p15:guide>
        <p15:guide id="30" pos="6335">
          <p15:clr>
            <a:srgbClr val="FBAE40"/>
          </p15:clr>
        </p15:guide>
        <p15:guide id="31" pos="6834">
          <p15:clr>
            <a:srgbClr val="FBAE40"/>
          </p15:clr>
        </p15:guide>
        <p15:guide id="32" pos="6947">
          <p15:clr>
            <a:srgbClr val="FBAE40"/>
          </p15:clr>
        </p15:guide>
        <p15:guide id="33" orient="horz" pos="210">
          <p15:clr>
            <a:srgbClr val="FBAE40"/>
          </p15:clr>
        </p15:guide>
        <p15:guide id="34" orient="horz" pos="504">
          <p15:clr>
            <a:srgbClr val="FBAE40"/>
          </p15:clr>
        </p15:guide>
        <p15:guide id="35" orient="horz" pos="1026">
          <p15:clr>
            <a:srgbClr val="FBAE40"/>
          </p15:clr>
        </p15:guide>
        <p15:guide id="36" orient="horz" pos="1480">
          <p15:clr>
            <a:srgbClr val="FBAE40"/>
          </p15:clr>
        </p15:guide>
        <p15:guide id="37" orient="horz" pos="4224">
          <p15:clr>
            <a:srgbClr val="FBAE40"/>
          </p15:clr>
        </p15:guide>
        <p15:guide id="38" orient="horz" pos="1842">
          <p15:clr>
            <a:srgbClr val="FBAE40"/>
          </p15:clr>
        </p15:guide>
        <p15:guide id="39" orient="horz" pos="2251">
          <p15:clr>
            <a:srgbClr val="FBAE40"/>
          </p15:clr>
        </p15:guide>
        <p15:guide id="40" orient="horz" pos="2546">
          <p15:clr>
            <a:srgbClr val="FBAE40"/>
          </p15:clr>
        </p15:guide>
        <p15:guide id="41" orient="horz" pos="2659">
          <p15:clr>
            <a:srgbClr val="FBAE40"/>
          </p15:clr>
        </p15:guide>
        <p15:guide id="42" orient="horz" pos="2954">
          <p15:clr>
            <a:srgbClr val="FBAE40"/>
          </p15:clr>
        </p15:guide>
        <p15:guide id="43" orient="horz" pos="3067">
          <p15:clr>
            <a:srgbClr val="FBAE40"/>
          </p15:clr>
        </p15:guide>
        <p15:guide id="44" orient="horz" pos="3362">
          <p15:clr>
            <a:srgbClr val="FBAE40"/>
          </p15:clr>
        </p15:guide>
        <p15:guide id="45" orient="horz" pos="3475">
          <p15:clr>
            <a:srgbClr val="FBAE40"/>
          </p15:clr>
        </p15:guide>
        <p15:guide id="46" orient="horz" pos="3884">
          <p15:clr>
            <a:srgbClr val="FBAE40"/>
          </p15:clr>
        </p15:guide>
        <p15:guide id="47" orient="horz" pos="9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Icons A">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3817283"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2" name="Title 1"/>
          <p:cNvSpPr>
            <a:spLocks noGrp="1"/>
          </p:cNvSpPr>
          <p:nvPr>
            <p:ph type="title" hasCustomPrompt="1"/>
          </p:nvPr>
        </p:nvSpPr>
        <p:spPr>
          <a:xfrm>
            <a:off x="1294591" y="2708999"/>
            <a:ext cx="2520000" cy="144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12" name="Graphic 11">
            <a:extLst>
              <a:ext uri="{FF2B5EF4-FFF2-40B4-BE49-F238E27FC236}">
                <a16:creationId xmlns:a16="http://schemas.microsoft.com/office/drawing/2014/main" id="{0B2A233A-3BBA-4BC5-AB48-152D14E0E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441" y="6213475"/>
            <a:ext cx="979526" cy="366669"/>
          </a:xfrm>
          <a:prstGeom prst="rect">
            <a:avLst/>
          </a:prstGeom>
        </p:spPr>
      </p:pic>
      <p:sp>
        <p:nvSpPr>
          <p:cNvPr id="41" name="Picture Placeholder 40">
            <a:extLst>
              <a:ext uri="{FF2B5EF4-FFF2-40B4-BE49-F238E27FC236}">
                <a16:creationId xmlns:a16="http://schemas.microsoft.com/office/drawing/2014/main" id="{8015B5E6-C916-4127-9DA6-CB2D111A1F24}"/>
              </a:ext>
            </a:extLst>
          </p:cNvPr>
          <p:cNvSpPr>
            <a:spLocks noGrp="1"/>
          </p:cNvSpPr>
          <p:nvPr>
            <p:ph type="pic" sz="quarter" idx="26"/>
          </p:nvPr>
        </p:nvSpPr>
        <p:spPr>
          <a:xfrm>
            <a:off x="5797140" y="522893"/>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32" y="0"/>
                  <a:pt x="720000" y="161169"/>
                  <a:pt x="720000" y="360000"/>
                </a:cubicBezTo>
                <a:cubicBezTo>
                  <a:pt x="720000" y="558831"/>
                  <a:pt x="558832" y="720000"/>
                  <a:pt x="360000" y="720000"/>
                </a:cubicBezTo>
                <a:cubicBezTo>
                  <a:pt x="161168" y="720000"/>
                  <a:pt x="0" y="558831"/>
                  <a:pt x="0" y="360000"/>
                </a:cubicBezTo>
                <a:cubicBezTo>
                  <a:pt x="0" y="161169"/>
                  <a:pt x="161168" y="0"/>
                  <a:pt x="360000" y="0"/>
                </a:cubicBez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43" name="Picture Placeholder 42">
            <a:extLst>
              <a:ext uri="{FF2B5EF4-FFF2-40B4-BE49-F238E27FC236}">
                <a16:creationId xmlns:a16="http://schemas.microsoft.com/office/drawing/2014/main" id="{DE956DA7-104C-40B8-836D-220490E7D752}"/>
              </a:ext>
            </a:extLst>
          </p:cNvPr>
          <p:cNvSpPr>
            <a:spLocks noGrp="1"/>
          </p:cNvSpPr>
          <p:nvPr>
            <p:ph type="pic" sz="quarter" idx="27"/>
          </p:nvPr>
        </p:nvSpPr>
        <p:spPr>
          <a:xfrm>
            <a:off x="8622889" y="522893"/>
            <a:ext cx="720000" cy="720000"/>
          </a:xfrm>
          <a:custGeom>
            <a:avLst/>
            <a:gdLst>
              <a:gd name="connsiteX0" fmla="*/ 0 w 720000"/>
              <a:gd name="connsiteY0" fmla="*/ 0 h 720000"/>
              <a:gd name="connsiteX1" fmla="*/ 720000 w 720000"/>
              <a:gd name="connsiteY1" fmla="*/ 0 h 720000"/>
              <a:gd name="connsiteX2" fmla="*/ 720000 w 720000"/>
              <a:gd name="connsiteY2" fmla="*/ 720000 h 720000"/>
              <a:gd name="connsiteX3" fmla="*/ 0 w 720000"/>
              <a:gd name="connsiteY3" fmla="*/ 720000 h 720000"/>
            </a:gdLst>
            <a:ahLst/>
            <a:cxnLst>
              <a:cxn ang="0">
                <a:pos x="connsiteX0" y="connsiteY0"/>
              </a:cxn>
              <a:cxn ang="0">
                <a:pos x="connsiteX1" y="connsiteY1"/>
              </a:cxn>
              <a:cxn ang="0">
                <a:pos x="connsiteX2" y="connsiteY2"/>
              </a:cxn>
              <a:cxn ang="0">
                <a:pos x="connsiteX3" y="connsiteY3"/>
              </a:cxn>
            </a:cxnLst>
            <a:rect l="l" t="t" r="r" b="b"/>
            <a:pathLst>
              <a:path w="720000" h="720000">
                <a:moveTo>
                  <a:pt x="0" y="0"/>
                </a:moveTo>
                <a:lnTo>
                  <a:pt x="720000" y="0"/>
                </a:lnTo>
                <a:lnTo>
                  <a:pt x="720000" y="720000"/>
                </a:lnTo>
                <a:lnTo>
                  <a:pt x="0" y="720000"/>
                </a:ln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45" name="Picture Placeholder 44">
            <a:extLst>
              <a:ext uri="{FF2B5EF4-FFF2-40B4-BE49-F238E27FC236}">
                <a16:creationId xmlns:a16="http://schemas.microsoft.com/office/drawing/2014/main" id="{C6804525-596E-4454-A45B-68605C4686E9}"/>
              </a:ext>
            </a:extLst>
          </p:cNvPr>
          <p:cNvSpPr>
            <a:spLocks noGrp="1"/>
          </p:cNvSpPr>
          <p:nvPr>
            <p:ph type="pic" sz="quarter" idx="28"/>
          </p:nvPr>
        </p:nvSpPr>
        <p:spPr>
          <a:xfrm>
            <a:off x="5795466" y="2708208"/>
            <a:ext cx="723348" cy="720000"/>
          </a:xfrm>
          <a:custGeom>
            <a:avLst/>
            <a:gdLst>
              <a:gd name="connsiteX0" fmla="*/ 361675 w 723348"/>
              <a:gd name="connsiteY0" fmla="*/ 0 h 720000"/>
              <a:gd name="connsiteX1" fmla="*/ 723348 w 723348"/>
              <a:gd name="connsiteY1" fmla="*/ 275028 h 720000"/>
              <a:gd name="connsiteX2" fmla="*/ 585175 w 723348"/>
              <a:gd name="connsiteY2" fmla="*/ 720000 h 720000"/>
              <a:gd name="connsiteX3" fmla="*/ 138173 w 723348"/>
              <a:gd name="connsiteY3" fmla="*/ 720000 h 720000"/>
              <a:gd name="connsiteX4" fmla="*/ 0 w 723348"/>
              <a:gd name="connsiteY4" fmla="*/ 275028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48" h="720000">
                <a:moveTo>
                  <a:pt x="361675" y="0"/>
                </a:moveTo>
                <a:lnTo>
                  <a:pt x="723348" y="275028"/>
                </a:lnTo>
                <a:lnTo>
                  <a:pt x="585175" y="720000"/>
                </a:lnTo>
                <a:lnTo>
                  <a:pt x="138173" y="720000"/>
                </a:lnTo>
                <a:lnTo>
                  <a:pt x="0" y="275028"/>
                </a:ln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47" name="Picture Placeholder 46">
            <a:extLst>
              <a:ext uri="{FF2B5EF4-FFF2-40B4-BE49-F238E27FC236}">
                <a16:creationId xmlns:a16="http://schemas.microsoft.com/office/drawing/2014/main" id="{CD244B7C-FBD6-448D-B836-2CA838562F94}"/>
              </a:ext>
            </a:extLst>
          </p:cNvPr>
          <p:cNvSpPr>
            <a:spLocks noGrp="1"/>
          </p:cNvSpPr>
          <p:nvPr>
            <p:ph type="pic" sz="quarter" idx="29"/>
          </p:nvPr>
        </p:nvSpPr>
        <p:spPr>
          <a:xfrm>
            <a:off x="8622889" y="2708207"/>
            <a:ext cx="720000" cy="720000"/>
          </a:xfrm>
          <a:custGeom>
            <a:avLst/>
            <a:gdLst>
              <a:gd name="connsiteX0" fmla="*/ 360000 w 720000"/>
              <a:gd name="connsiteY0" fmla="*/ 0 h 720000"/>
              <a:gd name="connsiteX1" fmla="*/ 614619 w 720000"/>
              <a:gd name="connsiteY1" fmla="*/ 105471 h 720000"/>
              <a:gd name="connsiteX2" fmla="*/ 720000 w 720000"/>
              <a:gd name="connsiteY2" fmla="*/ 360000 h 720000"/>
              <a:gd name="connsiteX3" fmla="*/ 614619 w 720000"/>
              <a:gd name="connsiteY3" fmla="*/ 614620 h 720000"/>
              <a:gd name="connsiteX4" fmla="*/ 360000 w 720000"/>
              <a:gd name="connsiteY4" fmla="*/ 720000 h 720000"/>
              <a:gd name="connsiteX5" fmla="*/ 105471 w 720000"/>
              <a:gd name="connsiteY5" fmla="*/ 614620 h 720000"/>
              <a:gd name="connsiteX6" fmla="*/ 0 w 720000"/>
              <a:gd name="connsiteY6" fmla="*/ 360000 h 720000"/>
              <a:gd name="connsiteX7" fmla="*/ 105471 w 720000"/>
              <a:gd name="connsiteY7" fmla="*/ 105471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00" h="720000">
                <a:moveTo>
                  <a:pt x="360000" y="0"/>
                </a:moveTo>
                <a:lnTo>
                  <a:pt x="614619" y="105471"/>
                </a:lnTo>
                <a:lnTo>
                  <a:pt x="720000" y="360000"/>
                </a:lnTo>
                <a:lnTo>
                  <a:pt x="614619" y="614620"/>
                </a:lnTo>
                <a:lnTo>
                  <a:pt x="360000" y="720000"/>
                </a:lnTo>
                <a:lnTo>
                  <a:pt x="105471" y="614620"/>
                </a:lnTo>
                <a:lnTo>
                  <a:pt x="0" y="360000"/>
                </a:lnTo>
                <a:lnTo>
                  <a:pt x="105471" y="105471"/>
                </a:ln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49" name="Picture Placeholder 48">
            <a:extLst>
              <a:ext uri="{FF2B5EF4-FFF2-40B4-BE49-F238E27FC236}">
                <a16:creationId xmlns:a16="http://schemas.microsoft.com/office/drawing/2014/main" id="{AF52325D-892E-4AC8-BA81-055A6E7829D5}"/>
              </a:ext>
            </a:extLst>
          </p:cNvPr>
          <p:cNvSpPr>
            <a:spLocks noGrp="1"/>
          </p:cNvSpPr>
          <p:nvPr>
            <p:ph type="pic" sz="quarter" idx="30"/>
          </p:nvPr>
        </p:nvSpPr>
        <p:spPr>
          <a:xfrm>
            <a:off x="5795169" y="4893524"/>
            <a:ext cx="723943" cy="720000"/>
          </a:xfrm>
          <a:custGeom>
            <a:avLst/>
            <a:gdLst>
              <a:gd name="connsiteX0" fmla="*/ 212044 w 723943"/>
              <a:gd name="connsiteY0" fmla="*/ 0 h 720000"/>
              <a:gd name="connsiteX1" fmla="*/ 511899 w 723943"/>
              <a:gd name="connsiteY1" fmla="*/ 0 h 720000"/>
              <a:gd name="connsiteX2" fmla="*/ 723943 w 723943"/>
              <a:gd name="connsiteY2" fmla="*/ 210880 h 720000"/>
              <a:gd name="connsiteX3" fmla="*/ 723943 w 723943"/>
              <a:gd name="connsiteY3" fmla="*/ 509121 h 720000"/>
              <a:gd name="connsiteX4" fmla="*/ 511899 w 723943"/>
              <a:gd name="connsiteY4" fmla="*/ 720000 h 720000"/>
              <a:gd name="connsiteX5" fmla="*/ 212044 w 723943"/>
              <a:gd name="connsiteY5" fmla="*/ 720000 h 720000"/>
              <a:gd name="connsiteX6" fmla="*/ 0 w 723943"/>
              <a:gd name="connsiteY6" fmla="*/ 509121 h 720000"/>
              <a:gd name="connsiteX7" fmla="*/ 0 w 723943"/>
              <a:gd name="connsiteY7" fmla="*/ 21088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43" h="720000">
                <a:moveTo>
                  <a:pt x="212044" y="0"/>
                </a:moveTo>
                <a:lnTo>
                  <a:pt x="511899" y="0"/>
                </a:lnTo>
                <a:lnTo>
                  <a:pt x="723943" y="210880"/>
                </a:lnTo>
                <a:lnTo>
                  <a:pt x="723943" y="509121"/>
                </a:lnTo>
                <a:lnTo>
                  <a:pt x="511899" y="720000"/>
                </a:lnTo>
                <a:lnTo>
                  <a:pt x="212044" y="720000"/>
                </a:lnTo>
                <a:lnTo>
                  <a:pt x="0" y="509121"/>
                </a:lnTo>
                <a:lnTo>
                  <a:pt x="0" y="210880"/>
                </a:ln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51" name="Picture Placeholder 50">
            <a:extLst>
              <a:ext uri="{FF2B5EF4-FFF2-40B4-BE49-F238E27FC236}">
                <a16:creationId xmlns:a16="http://schemas.microsoft.com/office/drawing/2014/main" id="{EDD24D9B-A114-429D-BE70-76BC0263100A}"/>
              </a:ext>
            </a:extLst>
          </p:cNvPr>
          <p:cNvSpPr>
            <a:spLocks noGrp="1"/>
          </p:cNvSpPr>
          <p:nvPr>
            <p:ph type="pic" sz="quarter" idx="31"/>
          </p:nvPr>
        </p:nvSpPr>
        <p:spPr>
          <a:xfrm>
            <a:off x="8622889" y="4893524"/>
            <a:ext cx="720000" cy="72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1 h 720000"/>
            </a:gdLst>
            <a:ahLst/>
            <a:cxnLst>
              <a:cxn ang="0">
                <a:pos x="connsiteX0" y="connsiteY0"/>
              </a:cxn>
              <a:cxn ang="0">
                <a:pos x="connsiteX1" y="connsiteY1"/>
              </a:cxn>
              <a:cxn ang="0">
                <a:pos x="connsiteX2" y="connsiteY2"/>
              </a:cxn>
              <a:cxn ang="0">
                <a:pos x="connsiteX3" y="connsiteY3"/>
              </a:cxn>
            </a:cxnLst>
            <a:rect l="l" t="t" r="r" b="b"/>
            <a:pathLst>
              <a:path w="720000" h="720000">
                <a:moveTo>
                  <a:pt x="360000" y="0"/>
                </a:moveTo>
                <a:lnTo>
                  <a:pt x="720000" y="360000"/>
                </a:lnTo>
                <a:lnTo>
                  <a:pt x="360000" y="720000"/>
                </a:lnTo>
                <a:lnTo>
                  <a:pt x="0" y="360001"/>
                </a:lnTo>
                <a:close/>
              </a:path>
            </a:pathLst>
          </a:custGeom>
          <a:solidFill>
            <a:schemeClr val="tx2"/>
          </a:solidFill>
        </p:spPr>
        <p:txBody>
          <a:bodyPr wrap="square">
            <a:noAutofit/>
          </a:bodyPr>
          <a:lstStyle>
            <a:lvl1pPr>
              <a:defRPr>
                <a:noFill/>
              </a:defRPr>
            </a:lvl1pPr>
          </a:lstStyle>
          <a:p>
            <a:r>
              <a:rPr lang="en-US"/>
              <a:t>Click icon to add picture</a:t>
            </a:r>
            <a:endParaRPr lang="en-AU"/>
          </a:p>
        </p:txBody>
      </p:sp>
      <p:sp>
        <p:nvSpPr>
          <p:cNvPr id="8" name="Text Placeholder 7">
            <a:extLst>
              <a:ext uri="{FF2B5EF4-FFF2-40B4-BE49-F238E27FC236}">
                <a16:creationId xmlns:a16="http://schemas.microsoft.com/office/drawing/2014/main" id="{1209E55C-5560-48B2-B4A8-D452E91F74C7}"/>
              </a:ext>
            </a:extLst>
          </p:cNvPr>
          <p:cNvSpPr>
            <a:spLocks noGrp="1"/>
          </p:cNvSpPr>
          <p:nvPr>
            <p:ph type="body" sz="quarter" idx="13" hasCustomPrompt="1"/>
          </p:nvPr>
        </p:nvSpPr>
        <p:spPr>
          <a:xfrm>
            <a:off x="5797140" y="1442434"/>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3" name="Text Placeholder 7">
            <a:extLst>
              <a:ext uri="{FF2B5EF4-FFF2-40B4-BE49-F238E27FC236}">
                <a16:creationId xmlns:a16="http://schemas.microsoft.com/office/drawing/2014/main" id="{8443551D-5E14-4B25-B55B-2C99875C6CB0}"/>
              </a:ext>
            </a:extLst>
          </p:cNvPr>
          <p:cNvSpPr>
            <a:spLocks noGrp="1"/>
          </p:cNvSpPr>
          <p:nvPr>
            <p:ph type="body" sz="quarter" idx="21" hasCustomPrompt="1"/>
          </p:nvPr>
        </p:nvSpPr>
        <p:spPr>
          <a:xfrm>
            <a:off x="8622890" y="1442434"/>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6" name="Text Placeholder 7">
            <a:extLst>
              <a:ext uri="{FF2B5EF4-FFF2-40B4-BE49-F238E27FC236}">
                <a16:creationId xmlns:a16="http://schemas.microsoft.com/office/drawing/2014/main" id="{36CAC795-B075-4D5A-A5CC-83E7EA527D2B}"/>
              </a:ext>
            </a:extLst>
          </p:cNvPr>
          <p:cNvSpPr>
            <a:spLocks noGrp="1"/>
          </p:cNvSpPr>
          <p:nvPr>
            <p:ph type="body" sz="quarter" idx="22" hasCustomPrompt="1"/>
          </p:nvPr>
        </p:nvSpPr>
        <p:spPr>
          <a:xfrm>
            <a:off x="5797140" y="3613982"/>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7" name="Text Placeholder 7">
            <a:extLst>
              <a:ext uri="{FF2B5EF4-FFF2-40B4-BE49-F238E27FC236}">
                <a16:creationId xmlns:a16="http://schemas.microsoft.com/office/drawing/2014/main" id="{C27FDD5E-BB15-400D-BB49-FDA560C2278F}"/>
              </a:ext>
            </a:extLst>
          </p:cNvPr>
          <p:cNvSpPr>
            <a:spLocks noGrp="1"/>
          </p:cNvSpPr>
          <p:nvPr>
            <p:ph type="body" sz="quarter" idx="23" hasCustomPrompt="1"/>
          </p:nvPr>
        </p:nvSpPr>
        <p:spPr>
          <a:xfrm>
            <a:off x="8622890" y="3613982"/>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8" name="Text Placeholder 7">
            <a:extLst>
              <a:ext uri="{FF2B5EF4-FFF2-40B4-BE49-F238E27FC236}">
                <a16:creationId xmlns:a16="http://schemas.microsoft.com/office/drawing/2014/main" id="{8B9BB2F9-064C-4411-8F54-E539B6B165E7}"/>
              </a:ext>
            </a:extLst>
          </p:cNvPr>
          <p:cNvSpPr>
            <a:spLocks noGrp="1"/>
          </p:cNvSpPr>
          <p:nvPr>
            <p:ph type="body" sz="quarter" idx="24" hasCustomPrompt="1"/>
          </p:nvPr>
        </p:nvSpPr>
        <p:spPr>
          <a:xfrm>
            <a:off x="5797140" y="5853475"/>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
        <p:nvSpPr>
          <p:cNvPr id="39" name="Text Placeholder 7">
            <a:extLst>
              <a:ext uri="{FF2B5EF4-FFF2-40B4-BE49-F238E27FC236}">
                <a16:creationId xmlns:a16="http://schemas.microsoft.com/office/drawing/2014/main" id="{B935BB7B-6DEB-4DA2-A27D-34F70C566421}"/>
              </a:ext>
            </a:extLst>
          </p:cNvPr>
          <p:cNvSpPr>
            <a:spLocks noGrp="1"/>
          </p:cNvSpPr>
          <p:nvPr>
            <p:ph type="body" sz="quarter" idx="25" hasCustomPrompt="1"/>
          </p:nvPr>
        </p:nvSpPr>
        <p:spPr>
          <a:xfrm>
            <a:off x="8622890" y="5853475"/>
            <a:ext cx="2340000" cy="720000"/>
          </a:xfrm>
          <a:noFill/>
        </p:spPr>
        <p:txBody>
          <a:bodyPr/>
          <a:lstStyle>
            <a:lvl1pPr>
              <a:defRPr sz="1400" b="1">
                <a:solidFill>
                  <a:srgbClr val="3F3F3F"/>
                </a:solidFill>
              </a:defRPr>
            </a:lvl1pPr>
            <a:lvl2pPr marL="0" indent="0">
              <a:buNone/>
              <a:defRPr sz="1100" b="0">
                <a:solidFill>
                  <a:srgbClr val="3F3F3F"/>
                </a:solidFill>
              </a:defRPr>
            </a:lvl2pPr>
            <a:lvl3pPr marL="0" indent="0">
              <a:buNone/>
              <a:defRPr sz="1100">
                <a:solidFill>
                  <a:srgbClr val="3F3F3F"/>
                </a:solidFill>
              </a:defRPr>
            </a:lvl3pPr>
            <a:lvl4pPr>
              <a:defRPr sz="1100" b="0">
                <a:solidFill>
                  <a:srgbClr val="3F3F3F"/>
                </a:solidFill>
              </a:defRPr>
            </a:lvl4pPr>
            <a:lvl5pPr>
              <a:defRPr sz="1100">
                <a:solidFill>
                  <a:srgbClr val="3F3F3F"/>
                </a:solidFill>
              </a:defRPr>
            </a:lvl5pPr>
            <a:lvl6pPr>
              <a:defRPr sz="1100">
                <a:solidFill>
                  <a:srgbClr val="3F3F3F"/>
                </a:solidFill>
              </a:defRPr>
            </a:lvl6pPr>
            <a:lvl7pPr>
              <a:defRPr sz="1100">
                <a:solidFill>
                  <a:srgbClr val="3F3F3F"/>
                </a:solidFill>
              </a:defRPr>
            </a:lvl7pPr>
            <a:lvl8pPr>
              <a:defRPr sz="1100">
                <a:solidFill>
                  <a:srgbClr val="3F3F3F"/>
                </a:solidFill>
              </a:defRPr>
            </a:lvl8pPr>
            <a:lvl9pPr>
              <a:defRPr sz="1100">
                <a:solidFill>
                  <a:srgbClr val="3F3F3F"/>
                </a:solidFill>
              </a:defRPr>
            </a:lvl9pPr>
          </a:lstStyle>
          <a:p>
            <a:pPr lvl="0"/>
            <a:r>
              <a:rPr lang="en-US"/>
              <a:t>Click to add text</a:t>
            </a:r>
          </a:p>
          <a:p>
            <a:pPr lvl="1"/>
            <a:r>
              <a:rPr lang="en-US"/>
              <a:t>Second level</a:t>
            </a:r>
          </a:p>
          <a:p>
            <a:pPr lvl="2"/>
            <a:r>
              <a:rPr lang="en-US"/>
              <a:t>Third level</a:t>
            </a:r>
          </a:p>
          <a:p>
            <a:pPr lvl="3"/>
            <a:r>
              <a:rPr lang="en-US"/>
              <a:t>Fourth level</a:t>
            </a:r>
          </a:p>
          <a:p>
            <a:pPr lvl="4"/>
            <a:endParaRPr lang="en-AU"/>
          </a:p>
        </p:txBody>
      </p:sp>
    </p:spTree>
    <p:extLst>
      <p:ext uri="{BB962C8B-B14F-4D97-AF65-F5344CB8AC3E}">
        <p14:creationId xmlns:p14="http://schemas.microsoft.com/office/powerpoint/2010/main" val="81205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6F96C1-14AC-C14F-928E-71E3CC3EDA92}"/>
              </a:ext>
            </a:extLst>
          </p:cNvPr>
          <p:cNvSpPr/>
          <p:nvPr userDrawn="1"/>
        </p:nvSpPr>
        <p:spPr>
          <a:xfrm>
            <a:off x="457200" y="116541"/>
            <a:ext cx="11618259" cy="663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8E8B067-3578-C446-8587-E94F276B2C7B}"/>
              </a:ext>
            </a:extLst>
          </p:cNvPr>
          <p:cNvSpPr>
            <a:spLocks noGrp="1"/>
          </p:cNvSpPr>
          <p:nvPr>
            <p:ph type="pic" sz="quarter" idx="18" hasCustomPrompt="1"/>
          </p:nvPr>
        </p:nvSpPr>
        <p:spPr>
          <a:xfrm>
            <a:off x="487363" y="153988"/>
            <a:ext cx="11545887" cy="6545262"/>
          </a:xfrm>
        </p:spPr>
        <p:txBody>
          <a:bodyPr/>
          <a:lstStyle/>
          <a:p>
            <a:r>
              <a:rPr lang="en-US"/>
              <a:t> </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bg1"/>
                </a:solidFill>
              </a:defRPr>
            </a:lvl1pPr>
          </a:lstStyle>
          <a:p>
            <a:r>
              <a:rPr lang="en-US"/>
              <a:t>Click to add title</a:t>
            </a:r>
            <a:endParaRPr lang="en-GB"/>
          </a:p>
        </p:txBody>
      </p:sp>
      <p:sp>
        <p:nvSpPr>
          <p:cNvPr id="13" name="Picture Placeholder 12">
            <a:extLst>
              <a:ext uri="{FF2B5EF4-FFF2-40B4-BE49-F238E27FC236}">
                <a16:creationId xmlns:a16="http://schemas.microsoft.com/office/drawing/2014/main" id="{5CF5E60C-59B0-4C48-9683-959580BC81E4}"/>
              </a:ext>
            </a:extLst>
          </p:cNvPr>
          <p:cNvSpPr>
            <a:spLocks noGrp="1"/>
          </p:cNvSpPr>
          <p:nvPr>
            <p:ph type="pic" sz="quarter" idx="19"/>
          </p:nvPr>
        </p:nvSpPr>
        <p:spPr>
          <a:xfrm>
            <a:off x="8709279" y="417513"/>
            <a:ext cx="2990850" cy="344487"/>
          </a:xfrm>
        </p:spPr>
        <p:txBody>
          <a:bodyPr/>
          <a:lstStyle/>
          <a:p>
            <a:endParaRPr lang="en-US"/>
          </a:p>
        </p:txBody>
      </p:sp>
      <p:sp>
        <p:nvSpPr>
          <p:cNvPr id="15" name="Picture Placeholder 14">
            <a:extLst>
              <a:ext uri="{FF2B5EF4-FFF2-40B4-BE49-F238E27FC236}">
                <a16:creationId xmlns:a16="http://schemas.microsoft.com/office/drawing/2014/main" id="{14A01686-4380-F94A-BABC-EB1FE7B25E91}"/>
              </a:ext>
            </a:extLst>
          </p:cNvPr>
          <p:cNvSpPr>
            <a:spLocks noGrp="1"/>
          </p:cNvSpPr>
          <p:nvPr>
            <p:ph type="pic" sz="quarter" idx="20"/>
          </p:nvPr>
        </p:nvSpPr>
        <p:spPr>
          <a:xfrm>
            <a:off x="9774491" y="5678488"/>
            <a:ext cx="1925638" cy="754062"/>
          </a:xfrm>
        </p:spPr>
        <p:txBody>
          <a:bodyPr/>
          <a:lstStyle/>
          <a:p>
            <a:endParaRPr lang="en-US"/>
          </a:p>
        </p:txBody>
      </p:sp>
    </p:spTree>
    <p:extLst>
      <p:ext uri="{BB962C8B-B14F-4D97-AF65-F5344CB8AC3E}">
        <p14:creationId xmlns:p14="http://schemas.microsoft.com/office/powerpoint/2010/main" val="2189888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End page">
    <p:spTree>
      <p:nvGrpSpPr>
        <p:cNvPr id="1" name=""/>
        <p:cNvGrpSpPr/>
        <p:nvPr/>
      </p:nvGrpSpPr>
      <p:grpSpPr>
        <a:xfrm>
          <a:off x="0" y="0"/>
          <a:ext cx="0" cy="0"/>
          <a:chOff x="0" y="0"/>
          <a:chExt cx="0" cy="0"/>
        </a:xfrm>
      </p:grpSpPr>
      <p:sp>
        <p:nvSpPr>
          <p:cNvPr id="24" name="Text Placeholder 1">
            <a:extLst>
              <a:ext uri="{FF2B5EF4-FFF2-40B4-BE49-F238E27FC236}">
                <a16:creationId xmlns:a16="http://schemas.microsoft.com/office/drawing/2014/main" id="{00923650-7D77-5040-8175-5A1CF4F8AB2D}"/>
              </a:ext>
            </a:extLst>
          </p:cNvPr>
          <p:cNvSpPr txBox="1">
            <a:spLocks/>
          </p:cNvSpPr>
          <p:nvPr userDrawn="1"/>
        </p:nvSpPr>
        <p:spPr>
          <a:xfrm>
            <a:off x="1294591" y="830628"/>
            <a:ext cx="5432425" cy="1254650"/>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800"/>
              </a:lnSpc>
              <a:buNone/>
            </a:pPr>
            <a:r>
              <a:rPr lang="en-GB" sz="1200">
                <a:solidFill>
                  <a:schemeClr val="tx2"/>
                </a:solidFill>
                <a:latin typeface="Arial" panose="020B0604020202020204" pitchFamily="34" charset="0"/>
              </a:rPr>
              <a:t>About City &amp; Guilds</a:t>
            </a:r>
          </a:p>
          <a:p>
            <a:pPr marL="0" indent="0">
              <a:lnSpc>
                <a:spcPct val="100000"/>
              </a:lnSpc>
              <a:buNone/>
            </a:pPr>
            <a:r>
              <a:rPr lang="en-GB" sz="1000" kern="1200">
                <a:solidFill>
                  <a:schemeClr val="tx1"/>
                </a:solidFill>
                <a:effectLst/>
                <a:latin typeface="+mn-lt"/>
                <a:ea typeface="+mn-ea"/>
                <a:cs typeface="+mn-cs"/>
              </a:rPr>
              <a:t>Founded in 1878 to develop the knowledge, skills, and behaviours needed to help businesses thrive, we offer a broad and imaginative range of products and services that help people achieve their potential through work-based learning. We believe in a world where people and organisations have the confidence and capabilities to prosper, today and in the future. So we work with likeminded partners to develop the skills that industries demand across the world.</a:t>
            </a:r>
          </a:p>
          <a:p>
            <a:pPr marL="0" lvl="0" indent="0">
              <a:lnSpc>
                <a:spcPts val="1800"/>
              </a:lnSpc>
              <a:buNone/>
            </a:pPr>
            <a:endParaRPr lang="en-GB" sz="1200">
              <a:solidFill>
                <a:schemeClr val="tx2"/>
              </a:solidFill>
              <a:latin typeface="Arial" panose="020B0604020202020204" pitchFamily="34" charset="0"/>
            </a:endParaRPr>
          </a:p>
        </p:txBody>
      </p:sp>
      <p:sp>
        <p:nvSpPr>
          <p:cNvPr id="3" name="Date Placeholder 2">
            <a:extLst>
              <a:ext uri="{FF2B5EF4-FFF2-40B4-BE49-F238E27FC236}">
                <a16:creationId xmlns:a16="http://schemas.microsoft.com/office/drawing/2014/main" id="{3EFF6387-25E3-488D-8647-E418998A9C69}"/>
              </a:ext>
            </a:extLst>
          </p:cNvPr>
          <p:cNvSpPr>
            <a:spLocks noGrp="1"/>
          </p:cNvSpPr>
          <p:nvPr>
            <p:ph type="dt" sz="half" idx="10"/>
          </p:nvPr>
        </p:nvSpPr>
        <p:spPr/>
        <p:txBody>
          <a:bodyPr/>
          <a:lstStyle/>
          <a:p>
            <a:r>
              <a:rPr lang="en-GB"/>
              <a:t>4 August 2021</a:t>
            </a:r>
          </a:p>
        </p:txBody>
      </p:sp>
      <p:sp>
        <p:nvSpPr>
          <p:cNvPr id="5" name="Footer Placeholder 4">
            <a:extLst>
              <a:ext uri="{FF2B5EF4-FFF2-40B4-BE49-F238E27FC236}">
                <a16:creationId xmlns:a16="http://schemas.microsoft.com/office/drawing/2014/main" id="{27F3FA26-B6FB-4578-97FC-2914EE4FEE12}"/>
              </a:ext>
            </a:extLst>
          </p:cNvPr>
          <p:cNvSpPr>
            <a:spLocks noGrp="1"/>
          </p:cNvSpPr>
          <p:nvPr>
            <p:ph type="ftr" sz="quarter" idx="11"/>
          </p:nvPr>
        </p:nvSpPr>
        <p:spPr/>
        <p:txBody>
          <a:bodyPr/>
          <a:lstStyle/>
          <a:p>
            <a:r>
              <a:rPr lang="en-GB"/>
              <a:t>Employee Engagement Strategy</a:t>
            </a:r>
          </a:p>
        </p:txBody>
      </p:sp>
      <p:sp>
        <p:nvSpPr>
          <p:cNvPr id="7" name="Slide Number Placeholder 6">
            <a:extLst>
              <a:ext uri="{FF2B5EF4-FFF2-40B4-BE49-F238E27FC236}">
                <a16:creationId xmlns:a16="http://schemas.microsoft.com/office/drawing/2014/main" id="{976EE062-9F5D-4881-A939-CB261BA3E081}"/>
              </a:ext>
            </a:extLst>
          </p:cNvPr>
          <p:cNvSpPr>
            <a:spLocks noGrp="1"/>
          </p:cNvSpPr>
          <p:nvPr>
            <p:ph type="sldNum" sz="quarter" idx="12"/>
          </p:nvPr>
        </p:nvSpPr>
        <p:spPr/>
        <p:txBody>
          <a:bodyPr/>
          <a:lstStyle/>
          <a:p>
            <a:fld id="{F5AEA0E0-5CC6-4BD0-905C-A0021E419432}" type="slidenum">
              <a:rPr lang="en-GB" smtClean="0"/>
              <a:pPr/>
              <a:t>‹#›</a:t>
            </a:fld>
            <a:endParaRPr lang="en-GB"/>
          </a:p>
        </p:txBody>
      </p:sp>
      <p:sp>
        <p:nvSpPr>
          <p:cNvPr id="23" name="Text Placeholder 1">
            <a:extLst>
              <a:ext uri="{FF2B5EF4-FFF2-40B4-BE49-F238E27FC236}">
                <a16:creationId xmlns:a16="http://schemas.microsoft.com/office/drawing/2014/main" id="{0D1EBA4A-E026-A249-BFB4-5FA5DDE0DDBF}"/>
              </a:ext>
            </a:extLst>
          </p:cNvPr>
          <p:cNvSpPr txBox="1">
            <a:spLocks/>
          </p:cNvSpPr>
          <p:nvPr userDrawn="1"/>
        </p:nvSpPr>
        <p:spPr>
          <a:xfrm>
            <a:off x="1294591" y="2276872"/>
            <a:ext cx="5432425" cy="1380728"/>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800"/>
              </a:lnSpc>
              <a:buNone/>
            </a:pPr>
            <a:r>
              <a:rPr lang="en-GB" sz="1200">
                <a:solidFill>
                  <a:schemeClr val="tx2"/>
                </a:solidFill>
                <a:latin typeface="Arial" panose="020B0604020202020204" pitchFamily="34" charset="0"/>
              </a:rPr>
              <a:t>About ILM</a:t>
            </a:r>
          </a:p>
          <a:p>
            <a:pPr marL="0" indent="0">
              <a:lnSpc>
                <a:spcPct val="100000"/>
              </a:lnSpc>
              <a:buNone/>
            </a:pPr>
            <a:r>
              <a:rPr lang="en-GB" sz="1000" kern="1200">
                <a:solidFill>
                  <a:schemeClr val="tx1"/>
                </a:solidFill>
                <a:effectLst/>
                <a:latin typeface="+mn-lt"/>
                <a:ea typeface="+mn-ea"/>
                <a:cs typeface="+mn-cs"/>
              </a:rPr>
              <a:t>ILM is the leading specialist provider of leadership qualifications in the UK. Last year, over 70,000 people enhanced their skills and performance with ILM, including 14,000 management apprentices. We believe that great leaders can come from anywhere. With the right support, anyone can grow and develop to make a real difference to their team and organisation. Which is why we help individuals from all levels to realise and apply their potential, so that the organisations they work for can reap the benefits. </a:t>
            </a:r>
          </a:p>
        </p:txBody>
      </p:sp>
      <p:sp>
        <p:nvSpPr>
          <p:cNvPr id="8" name="Text Placeholder 1">
            <a:extLst>
              <a:ext uri="{FF2B5EF4-FFF2-40B4-BE49-F238E27FC236}">
                <a16:creationId xmlns:a16="http://schemas.microsoft.com/office/drawing/2014/main" id="{18D83926-E23B-7D4A-B1D1-A4B0302A0B27}"/>
              </a:ext>
            </a:extLst>
          </p:cNvPr>
          <p:cNvSpPr txBox="1">
            <a:spLocks/>
          </p:cNvSpPr>
          <p:nvPr userDrawn="1"/>
        </p:nvSpPr>
        <p:spPr>
          <a:xfrm>
            <a:off x="1294591" y="3921641"/>
            <a:ext cx="5432425" cy="1380728"/>
          </a:xfrm>
          <a:prstGeom prst="rect">
            <a:avLst/>
          </a:prstGeom>
        </p:spPr>
        <p:txBody>
          <a:bodyPr vert="horz"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800"/>
              </a:lnSpc>
              <a:buNone/>
            </a:pPr>
            <a:r>
              <a:rPr lang="en-GB" sz="1200">
                <a:solidFill>
                  <a:schemeClr val="tx2"/>
                </a:solidFill>
                <a:latin typeface="Arial" panose="020B0604020202020204" pitchFamily="34" charset="0"/>
              </a:rPr>
              <a:t>About EAL</a:t>
            </a:r>
          </a:p>
          <a:p>
            <a:pPr marL="0" indent="0">
              <a:lnSpc>
                <a:spcPct val="100000"/>
              </a:lnSpc>
              <a:buNone/>
            </a:pPr>
            <a:r>
              <a:rPr lang="en-GB" sz="1000" kern="1200">
                <a:solidFill>
                  <a:schemeClr val="tx1"/>
                </a:solidFill>
                <a:effectLst/>
                <a:latin typeface="+mn-lt"/>
                <a:ea typeface="+mn-ea"/>
                <a:cs typeface="+mn-cs"/>
              </a:rPr>
              <a:t>EAL is the specialist awarding organisation for engineering and manufacturing </a:t>
            </a:r>
            <a:r>
              <a:rPr lang="en-GB" sz="1000" kern="1200">
                <a:solidFill>
                  <a:schemeClr val="tx1"/>
                </a:solidFill>
                <a:effectLst/>
                <a:latin typeface="+mn-lt"/>
                <a:ea typeface="+mn-ea"/>
                <a:cs typeface="+mn-cs"/>
                <a:hlinkClick r:id="rId2"/>
              </a:rPr>
              <a:t>qualifications and apprenticeships</a:t>
            </a:r>
            <a:r>
              <a:rPr lang="en-GB" sz="1000" kern="1200">
                <a:solidFill>
                  <a:schemeClr val="tx1"/>
                </a:solidFill>
                <a:effectLst/>
                <a:latin typeface="+mn-lt"/>
                <a:ea typeface="+mn-ea"/>
                <a:cs typeface="+mn-cs"/>
              </a:rPr>
              <a:t>. We invest in the industries we serve and the careers of those within them. Our unrivalled understanding of employer skills needs stems from decades of experience forging industry partnerships. That's why employers trust our skills solutions to deliver real career benefits for learners.</a:t>
            </a:r>
          </a:p>
        </p:txBody>
      </p:sp>
    </p:spTree>
    <p:extLst>
      <p:ext uri="{BB962C8B-B14F-4D97-AF65-F5344CB8AC3E}">
        <p14:creationId xmlns:p14="http://schemas.microsoft.com/office/powerpoint/2010/main" val="3736448671"/>
      </p:ext>
    </p:extLst>
  </p:cSld>
  <p:clrMapOvr>
    <a:masterClrMapping/>
  </p:clrMapOvr>
  <p:extLst>
    <p:ext uri="{DCECCB84-F9BA-43D5-87BE-67443E8EF086}">
      <p15:sldGuideLst xmlns:p15="http://schemas.microsoft.com/office/powerpoint/2012/main">
        <p15:guide id="1" orient="horz" pos="2137">
          <p15:clr>
            <a:srgbClr val="FBAE40"/>
          </p15:clr>
        </p15:guide>
        <p15:guide id="2" pos="211">
          <p15:clr>
            <a:srgbClr val="FBAE40"/>
          </p15:clr>
        </p15:guide>
        <p15:guide id="3" orient="horz" pos="3770">
          <p15:clr>
            <a:srgbClr val="FBAE40"/>
          </p15:clr>
        </p15:guide>
        <p15:guide id="4" pos="1935">
          <p15:clr>
            <a:srgbClr val="FBAE40"/>
          </p15:clr>
        </p15:guide>
        <p15:guide id="5" pos="7469">
          <p15:clr>
            <a:srgbClr val="FBAE40"/>
          </p15:clr>
        </p15:guide>
        <p15:guide id="6" orient="horz" pos="618">
          <p15:clr>
            <a:srgbClr val="FBAE40"/>
          </p15:clr>
        </p15:guide>
        <p15:guide id="7" orient="horz" pos="1321">
          <p15:clr>
            <a:srgbClr val="FBAE40"/>
          </p15:clr>
        </p15:guide>
        <p15:guide id="8" orient="horz" pos="1729">
          <p15:clr>
            <a:srgbClr val="FBAE40"/>
          </p15:clr>
        </p15:guide>
        <p15:guide id="9" orient="horz" pos="4133">
          <p15:clr>
            <a:srgbClr val="FBAE40"/>
          </p15:clr>
        </p15:guide>
        <p15:guide id="10" pos="824">
          <p15:clr>
            <a:srgbClr val="FBAE40"/>
          </p15:clr>
        </p15:guide>
        <p15:guide id="11" pos="98">
          <p15:clr>
            <a:srgbClr val="FBAE40"/>
          </p15:clr>
        </p15:guide>
        <p15:guide id="12" pos="7582">
          <p15:clr>
            <a:srgbClr val="FBAE40"/>
          </p15:clr>
        </p15:guide>
        <p15:guide id="13" pos="710">
          <p15:clr>
            <a:srgbClr val="FBAE40"/>
          </p15:clr>
        </p15:guide>
        <p15:guide id="14" pos="1323">
          <p15:clr>
            <a:srgbClr val="FBAE40"/>
          </p15:clr>
        </p15:guide>
        <p15:guide id="15" pos="1436">
          <p15:clr>
            <a:srgbClr val="FBAE40"/>
          </p15:clr>
        </p15:guide>
        <p15:guide id="16" pos="2048">
          <p15:clr>
            <a:srgbClr val="FBAE40"/>
          </p15:clr>
        </p15:guide>
        <p15:guide id="17" pos="2547">
          <p15:clr>
            <a:srgbClr val="FBAE40"/>
          </p15:clr>
        </p15:guide>
        <p15:guide id="18" pos="2661">
          <p15:clr>
            <a:srgbClr val="FBAE40"/>
          </p15:clr>
        </p15:guide>
        <p15:guide id="19" pos="3160">
          <p15:clr>
            <a:srgbClr val="FBAE40"/>
          </p15:clr>
        </p15:guide>
        <p15:guide id="20" pos="3273">
          <p15:clr>
            <a:srgbClr val="FBAE40"/>
          </p15:clr>
        </p15:guide>
        <p15:guide id="21" pos="3772">
          <p15:clr>
            <a:srgbClr val="FBAE40"/>
          </p15:clr>
        </p15:guide>
        <p15:guide id="22" pos="3885">
          <p15:clr>
            <a:srgbClr val="FBAE40"/>
          </p15:clr>
        </p15:guide>
        <p15:guide id="23" pos="4384">
          <p15:clr>
            <a:srgbClr val="FBAE40"/>
          </p15:clr>
        </p15:guide>
        <p15:guide id="24" pos="4498">
          <p15:clr>
            <a:srgbClr val="FBAE40"/>
          </p15:clr>
        </p15:guide>
        <p15:guide id="25" pos="4997">
          <p15:clr>
            <a:srgbClr val="FBAE40"/>
          </p15:clr>
        </p15:guide>
        <p15:guide id="26" pos="5110">
          <p15:clr>
            <a:srgbClr val="FBAE40"/>
          </p15:clr>
        </p15:guide>
        <p15:guide id="27" pos="5609">
          <p15:clr>
            <a:srgbClr val="FBAE40"/>
          </p15:clr>
        </p15:guide>
        <p15:guide id="28" pos="5722">
          <p15:clr>
            <a:srgbClr val="FBAE40"/>
          </p15:clr>
        </p15:guide>
        <p15:guide id="29" pos="6221">
          <p15:clr>
            <a:srgbClr val="FBAE40"/>
          </p15:clr>
        </p15:guide>
        <p15:guide id="30" pos="6335">
          <p15:clr>
            <a:srgbClr val="FBAE40"/>
          </p15:clr>
        </p15:guide>
        <p15:guide id="31" pos="6834">
          <p15:clr>
            <a:srgbClr val="FBAE40"/>
          </p15:clr>
        </p15:guide>
        <p15:guide id="32" pos="6947">
          <p15:clr>
            <a:srgbClr val="FBAE40"/>
          </p15:clr>
        </p15:guide>
        <p15:guide id="33" orient="horz" pos="210">
          <p15:clr>
            <a:srgbClr val="FBAE40"/>
          </p15:clr>
        </p15:guide>
        <p15:guide id="34" orient="horz" pos="504">
          <p15:clr>
            <a:srgbClr val="FBAE40"/>
          </p15:clr>
        </p15:guide>
        <p15:guide id="35" orient="horz" pos="1026">
          <p15:clr>
            <a:srgbClr val="FBAE40"/>
          </p15:clr>
        </p15:guide>
        <p15:guide id="36" orient="horz" pos="1480">
          <p15:clr>
            <a:srgbClr val="FBAE40"/>
          </p15:clr>
        </p15:guide>
        <p15:guide id="37" orient="horz" pos="4224">
          <p15:clr>
            <a:srgbClr val="FBAE40"/>
          </p15:clr>
        </p15:guide>
        <p15:guide id="38" orient="horz" pos="1842">
          <p15:clr>
            <a:srgbClr val="FBAE40"/>
          </p15:clr>
        </p15:guide>
        <p15:guide id="39" orient="horz" pos="2251">
          <p15:clr>
            <a:srgbClr val="FBAE40"/>
          </p15:clr>
        </p15:guide>
        <p15:guide id="40" orient="horz" pos="2546">
          <p15:clr>
            <a:srgbClr val="FBAE40"/>
          </p15:clr>
        </p15:guide>
        <p15:guide id="41" orient="horz" pos="2659">
          <p15:clr>
            <a:srgbClr val="FBAE40"/>
          </p15:clr>
        </p15:guide>
        <p15:guide id="42" orient="horz" pos="2954">
          <p15:clr>
            <a:srgbClr val="FBAE40"/>
          </p15:clr>
        </p15:guide>
        <p15:guide id="43" orient="horz" pos="3067">
          <p15:clr>
            <a:srgbClr val="FBAE40"/>
          </p15:clr>
        </p15:guide>
        <p15:guide id="44" orient="horz" pos="3362">
          <p15:clr>
            <a:srgbClr val="FBAE40"/>
          </p15:clr>
        </p15:guide>
        <p15:guide id="45" orient="horz" pos="3475">
          <p15:clr>
            <a:srgbClr val="FBAE40"/>
          </p15:clr>
        </p15:guide>
        <p15:guide id="46" orient="horz" pos="3884">
          <p15:clr>
            <a:srgbClr val="FBAE40"/>
          </p15:clr>
        </p15:guide>
        <p15:guide id="47" orient="horz" pos="9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Divider - Blue Numb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042E67B-AB22-4A53-9FE9-938CA98A5FD1}"/>
              </a:ext>
            </a:extLst>
          </p:cNvPr>
          <p:cNvSpPr>
            <a:spLocks noGrp="1"/>
          </p:cNvSpPr>
          <p:nvPr>
            <p:ph type="ctrTitle"/>
          </p:nvPr>
        </p:nvSpPr>
        <p:spPr>
          <a:xfrm>
            <a:off x="1042912" y="3055036"/>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1042912" y="4421445"/>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71614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2" name="Picture 11">
            <a:extLst>
              <a:ext uri="{FF2B5EF4-FFF2-40B4-BE49-F238E27FC236}">
                <a16:creationId xmlns:a16="http://schemas.microsoft.com/office/drawing/2014/main" id="{44BEB752-DF38-2041-98A1-3834B555F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8" name="Picture 7">
            <a:extLst>
              <a:ext uri="{FF2B5EF4-FFF2-40B4-BE49-F238E27FC236}">
                <a16:creationId xmlns:a16="http://schemas.microsoft.com/office/drawing/2014/main" id="{D159B34C-BB67-CE4E-930F-B53F851833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1997" y="5933442"/>
            <a:ext cx="1916941" cy="695264"/>
          </a:xfrm>
          <a:prstGeom prst="rect">
            <a:avLst/>
          </a:prstGeom>
        </p:spPr>
      </p:pic>
      <p:sp>
        <p:nvSpPr>
          <p:cNvPr id="14" name="Footer Placeholder 6">
            <a:extLst>
              <a:ext uri="{FF2B5EF4-FFF2-40B4-BE49-F238E27FC236}">
                <a16:creationId xmlns:a16="http://schemas.microsoft.com/office/drawing/2014/main" id="{EFF36A91-D8D4-854E-B092-5C7DEF414879}"/>
              </a:ext>
            </a:extLst>
          </p:cNvPr>
          <p:cNvSpPr>
            <a:spLocks noGrp="1"/>
          </p:cNvSpPr>
          <p:nvPr>
            <p:ph type="ftr" sz="quarter" idx="3"/>
          </p:nvPr>
        </p:nvSpPr>
        <p:spPr>
          <a:xfrm>
            <a:off x="6409668"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Employee Engagement Strategy</a:t>
            </a:r>
          </a:p>
        </p:txBody>
      </p:sp>
      <p:sp>
        <p:nvSpPr>
          <p:cNvPr id="15" name="Date Placeholder 7">
            <a:extLst>
              <a:ext uri="{FF2B5EF4-FFF2-40B4-BE49-F238E27FC236}">
                <a16:creationId xmlns:a16="http://schemas.microsoft.com/office/drawing/2014/main" id="{A68AFE2A-FE94-3540-88CA-645DFBBC5A11}"/>
              </a:ext>
            </a:extLst>
          </p:cNvPr>
          <p:cNvSpPr>
            <a:spLocks noGrp="1"/>
          </p:cNvSpPr>
          <p:nvPr>
            <p:ph type="dt" sz="half" idx="2"/>
          </p:nvPr>
        </p:nvSpPr>
        <p:spPr>
          <a:xfrm>
            <a:off x="3666468"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4 August 2021</a:t>
            </a:r>
          </a:p>
        </p:txBody>
      </p:sp>
      <p:pic>
        <p:nvPicPr>
          <p:cNvPr id="16" name="Picture 15">
            <a:extLst>
              <a:ext uri="{FF2B5EF4-FFF2-40B4-BE49-F238E27FC236}">
                <a16:creationId xmlns:a16="http://schemas.microsoft.com/office/drawing/2014/main" id="{88653C68-B821-7F40-84DF-5EF37DAA02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88000" y="236229"/>
            <a:ext cx="2069432" cy="431132"/>
          </a:xfrm>
          <a:prstGeom prst="rect">
            <a:avLst/>
          </a:prstGeom>
        </p:spPr>
      </p:pic>
    </p:spTree>
    <p:extLst>
      <p:ext uri="{BB962C8B-B14F-4D97-AF65-F5344CB8AC3E}">
        <p14:creationId xmlns:p14="http://schemas.microsoft.com/office/powerpoint/2010/main" val="624077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775542"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defRPr sz="1600" b="1">
                <a:solidFill>
                  <a:schemeClr val="accent1"/>
                </a:solidFill>
              </a:defRPr>
            </a:lvl1pPr>
            <a:lvl2pPr marL="0" indent="0">
              <a:lnSpc>
                <a:spcPts val="1700"/>
              </a:lnSpc>
              <a:spcBef>
                <a:spcPts val="0"/>
              </a:spcBef>
              <a:buClr>
                <a:schemeClr val="accent2"/>
              </a:buClr>
              <a:buFont typeface="Symbol" panose="05050102010706020507" pitchFamily="18" charset="2"/>
              <a:buNone/>
              <a:defRPr sz="1600"/>
            </a:lvl2pPr>
            <a:lvl3pPr marL="285750" indent="-285750">
              <a:lnSpc>
                <a:spcPts val="1700"/>
              </a:lnSpc>
              <a:spcBef>
                <a:spcPts val="0"/>
              </a:spcBef>
              <a:buClr>
                <a:schemeClr val="accent3"/>
              </a:buClr>
              <a:buFont typeface="Symbol" panose="05050102010706020507" pitchFamily="18" charset="2"/>
              <a:buChar char="·"/>
              <a:defRPr sz="1600"/>
            </a:lvl3pPr>
            <a:lvl4pPr marL="748350" indent="-285750">
              <a:lnSpc>
                <a:spcPts val="1700"/>
              </a:lnSpc>
              <a:spcBef>
                <a:spcPts val="0"/>
              </a:spcBef>
              <a:buClr>
                <a:schemeClr val="accent1"/>
              </a:buClr>
              <a:buFont typeface="System Font"/>
              <a:buChar char="–"/>
              <a:defRPr sz="1600"/>
            </a:lvl4pPr>
            <a:lvl5pPr marL="978750" indent="-285750">
              <a:lnSpc>
                <a:spcPts val="1700"/>
              </a:lnSpc>
              <a:spcBef>
                <a:spcPts val="0"/>
              </a:spcBef>
              <a:buClr>
                <a:schemeClr val="accent1"/>
              </a:buClr>
              <a:buFont typeface="Symbol" panose="05050102010706020507" pitchFamily="18"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3" name="Picture 12">
            <a:extLst>
              <a:ext uri="{FF2B5EF4-FFF2-40B4-BE49-F238E27FC236}">
                <a16:creationId xmlns:a16="http://schemas.microsoft.com/office/drawing/2014/main" id="{FE7E7980-3CA2-4995-9CDB-C2E26E305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14" name="Picture 13">
            <a:extLst>
              <a:ext uri="{FF2B5EF4-FFF2-40B4-BE49-F238E27FC236}">
                <a16:creationId xmlns:a16="http://schemas.microsoft.com/office/drawing/2014/main" id="{C0C2243C-7CA1-044E-B58F-5991F8275D7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1997" y="5933442"/>
            <a:ext cx="1916941" cy="695264"/>
          </a:xfrm>
          <a:prstGeom prst="rect">
            <a:avLst/>
          </a:prstGeom>
        </p:spPr>
      </p:pic>
      <p:sp>
        <p:nvSpPr>
          <p:cNvPr id="15" name="Footer Placeholder 6">
            <a:extLst>
              <a:ext uri="{FF2B5EF4-FFF2-40B4-BE49-F238E27FC236}">
                <a16:creationId xmlns:a16="http://schemas.microsoft.com/office/drawing/2014/main" id="{AC201292-F018-D54C-AD17-45A2255365A4}"/>
              </a:ext>
            </a:extLst>
          </p:cNvPr>
          <p:cNvSpPr>
            <a:spLocks noGrp="1"/>
          </p:cNvSpPr>
          <p:nvPr>
            <p:ph type="ftr" sz="quarter" idx="3"/>
          </p:nvPr>
        </p:nvSpPr>
        <p:spPr>
          <a:xfrm>
            <a:off x="6409668"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Employee Engagement Strategy</a:t>
            </a:r>
          </a:p>
        </p:txBody>
      </p:sp>
      <p:sp>
        <p:nvSpPr>
          <p:cNvPr id="16" name="Date Placeholder 7">
            <a:extLst>
              <a:ext uri="{FF2B5EF4-FFF2-40B4-BE49-F238E27FC236}">
                <a16:creationId xmlns:a16="http://schemas.microsoft.com/office/drawing/2014/main" id="{4E26BCBD-54A5-974C-839F-6629DC00145E}"/>
              </a:ext>
            </a:extLst>
          </p:cNvPr>
          <p:cNvSpPr>
            <a:spLocks noGrp="1"/>
          </p:cNvSpPr>
          <p:nvPr>
            <p:ph type="dt" sz="half" idx="2"/>
          </p:nvPr>
        </p:nvSpPr>
        <p:spPr>
          <a:xfrm>
            <a:off x="3666468"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4 August 2021</a:t>
            </a:r>
          </a:p>
        </p:txBody>
      </p:sp>
      <p:pic>
        <p:nvPicPr>
          <p:cNvPr id="17" name="Picture 16">
            <a:extLst>
              <a:ext uri="{FF2B5EF4-FFF2-40B4-BE49-F238E27FC236}">
                <a16:creationId xmlns:a16="http://schemas.microsoft.com/office/drawing/2014/main" id="{FFCF9A48-6BAA-E04D-A8D2-2D282545ED5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88000" y="236229"/>
            <a:ext cx="2069432" cy="431132"/>
          </a:xfrm>
          <a:prstGeom prst="rect">
            <a:avLst/>
          </a:prstGeom>
        </p:spPr>
      </p:pic>
    </p:spTree>
    <p:extLst>
      <p:ext uri="{BB962C8B-B14F-4D97-AF65-F5344CB8AC3E}">
        <p14:creationId xmlns:p14="http://schemas.microsoft.com/office/powerpoint/2010/main" val="1601636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7" name="Picture 6">
            <a:extLst>
              <a:ext uri="{FF2B5EF4-FFF2-40B4-BE49-F238E27FC236}">
                <a16:creationId xmlns:a16="http://schemas.microsoft.com/office/drawing/2014/main" id="{B410A3F2-52BF-2340-8DA0-E3009F1420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997" y="5933442"/>
            <a:ext cx="1916941" cy="695264"/>
          </a:xfrm>
          <a:prstGeom prst="rect">
            <a:avLst/>
          </a:prstGeom>
        </p:spPr>
      </p:pic>
      <p:sp>
        <p:nvSpPr>
          <p:cNvPr id="10" name="Footer Placeholder 6">
            <a:extLst>
              <a:ext uri="{FF2B5EF4-FFF2-40B4-BE49-F238E27FC236}">
                <a16:creationId xmlns:a16="http://schemas.microsoft.com/office/drawing/2014/main" id="{3DB38149-7AE4-614B-B09F-CD68F520D36D}"/>
              </a:ext>
            </a:extLst>
          </p:cNvPr>
          <p:cNvSpPr>
            <a:spLocks noGrp="1"/>
          </p:cNvSpPr>
          <p:nvPr>
            <p:ph type="ftr" sz="quarter" idx="3"/>
          </p:nvPr>
        </p:nvSpPr>
        <p:spPr>
          <a:xfrm>
            <a:off x="6409668"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Employee Engagement Strategy</a:t>
            </a:r>
          </a:p>
        </p:txBody>
      </p:sp>
      <p:sp>
        <p:nvSpPr>
          <p:cNvPr id="11" name="Date Placeholder 7">
            <a:extLst>
              <a:ext uri="{FF2B5EF4-FFF2-40B4-BE49-F238E27FC236}">
                <a16:creationId xmlns:a16="http://schemas.microsoft.com/office/drawing/2014/main" id="{B29F2E1D-C7DD-C343-A974-7D6E35674699}"/>
              </a:ext>
            </a:extLst>
          </p:cNvPr>
          <p:cNvSpPr>
            <a:spLocks noGrp="1"/>
          </p:cNvSpPr>
          <p:nvPr>
            <p:ph type="dt" sz="half" idx="2"/>
          </p:nvPr>
        </p:nvSpPr>
        <p:spPr>
          <a:xfrm>
            <a:off x="3666468"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4 August 2021</a:t>
            </a:r>
          </a:p>
        </p:txBody>
      </p:sp>
      <p:pic>
        <p:nvPicPr>
          <p:cNvPr id="12" name="Picture 11">
            <a:extLst>
              <a:ext uri="{FF2B5EF4-FFF2-40B4-BE49-F238E27FC236}">
                <a16:creationId xmlns:a16="http://schemas.microsoft.com/office/drawing/2014/main" id="{62519F01-8AA1-2046-B0AA-E46FE01406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88000" y="236229"/>
            <a:ext cx="2069432" cy="431132"/>
          </a:xfrm>
          <a:prstGeom prst="rect">
            <a:avLst/>
          </a:prstGeom>
        </p:spPr>
      </p:pic>
    </p:spTree>
    <p:extLst>
      <p:ext uri="{BB962C8B-B14F-4D97-AF65-F5344CB8AC3E}">
        <p14:creationId xmlns:p14="http://schemas.microsoft.com/office/powerpoint/2010/main" val="2525314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414412"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228600" indent="-228600">
              <a:lnSpc>
                <a:spcPts val="2300"/>
              </a:lnSpc>
              <a:buClr>
                <a:schemeClr val="accent2"/>
              </a:buClr>
              <a:buFont typeface="Symbol" panose="05050102010706020507" pitchFamily="18" charset="2"/>
              <a:buChar char="·"/>
              <a:defRPr sz="1800"/>
            </a:lvl2pPr>
            <a:lvl3pPr marL="460800" indent="-228600">
              <a:lnSpc>
                <a:spcPts val="2300"/>
              </a:lnSpc>
              <a:buClr>
                <a:schemeClr val="accent3"/>
              </a:buClr>
              <a:defRPr sz="1800"/>
            </a:lvl3pPr>
            <a:lvl4pPr marL="691200">
              <a:lnSpc>
                <a:spcPts val="2300"/>
              </a:lnSpc>
              <a:buClr>
                <a:schemeClr val="accent1"/>
              </a:buClr>
              <a:defRPr sz="1800"/>
            </a:lvl4pPr>
            <a:lvl5pPr marL="921600" indent="-228600">
              <a:lnSpc>
                <a:spcPts val="2300"/>
              </a:lnSpc>
              <a:buClr>
                <a:schemeClr val="accent2"/>
              </a:buClr>
              <a:buFont typeface="Nunito Sans" panose="00000500000000000000" pitchFamily="2"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a:p>
        </p:txBody>
      </p:sp>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6409668"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3666468"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2A404B8-C038-4CE1-A1E0-0C6044EE0A26}" type="datetime4">
              <a:rPr lang="en-GB" smtClean="0"/>
              <a:t>18 November 2021</a:t>
            </a:fld>
            <a:endParaRPr lang="en-GB"/>
          </a:p>
        </p:txBody>
      </p:sp>
      <p:pic>
        <p:nvPicPr>
          <p:cNvPr id="13" name="Picture 12">
            <a:extLst>
              <a:ext uri="{FF2B5EF4-FFF2-40B4-BE49-F238E27FC236}">
                <a16:creationId xmlns:a16="http://schemas.microsoft.com/office/drawing/2014/main" id="{77EF4CF9-754B-014A-914A-C8E10FD4E5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1997" y="5933442"/>
            <a:ext cx="1916941" cy="695264"/>
          </a:xfrm>
          <a:prstGeom prst="rect">
            <a:avLst/>
          </a:prstGeom>
        </p:spPr>
      </p:pic>
      <p:pic>
        <p:nvPicPr>
          <p:cNvPr id="14" name="Picture 13">
            <a:extLst>
              <a:ext uri="{FF2B5EF4-FFF2-40B4-BE49-F238E27FC236}">
                <a16:creationId xmlns:a16="http://schemas.microsoft.com/office/drawing/2014/main" id="{4A192FAF-D886-4554-86C1-3501A8C092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00" y="103900"/>
            <a:ext cx="3349759" cy="414529"/>
          </a:xfrm>
          <a:prstGeom prst="rect">
            <a:avLst/>
          </a:prstGeom>
        </p:spPr>
      </p:pic>
    </p:spTree>
    <p:extLst>
      <p:ext uri="{BB962C8B-B14F-4D97-AF65-F5344CB8AC3E}">
        <p14:creationId xmlns:p14="http://schemas.microsoft.com/office/powerpoint/2010/main" val="3977407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E709-9882-1347-9C4B-139129A490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BAA894D-5C95-F340-B897-FDF19D5A1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8AD6244-18CA-374C-BC46-F7DCD536CA07}"/>
              </a:ext>
            </a:extLst>
          </p:cNvPr>
          <p:cNvSpPr>
            <a:spLocks noGrp="1"/>
          </p:cNvSpPr>
          <p:nvPr>
            <p:ph type="dt" sz="half" idx="10"/>
          </p:nvPr>
        </p:nvSpPr>
        <p:spPr/>
        <p:txBody>
          <a:bodyPr/>
          <a:lstStyle/>
          <a:p>
            <a:r>
              <a:rPr lang="en-GB"/>
              <a:t>4 August 2021</a:t>
            </a:r>
            <a:endParaRPr lang="en-US"/>
          </a:p>
        </p:txBody>
      </p:sp>
      <p:sp>
        <p:nvSpPr>
          <p:cNvPr id="5" name="Footer Placeholder 4">
            <a:extLst>
              <a:ext uri="{FF2B5EF4-FFF2-40B4-BE49-F238E27FC236}">
                <a16:creationId xmlns:a16="http://schemas.microsoft.com/office/drawing/2014/main" id="{BD816D09-0F97-E442-A660-8469D2C5B6F2}"/>
              </a:ext>
            </a:extLst>
          </p:cNvPr>
          <p:cNvSpPr>
            <a:spLocks noGrp="1"/>
          </p:cNvSpPr>
          <p:nvPr>
            <p:ph type="ftr" sz="quarter" idx="11"/>
          </p:nvPr>
        </p:nvSpPr>
        <p:spPr/>
        <p:txBody>
          <a:bodyPr/>
          <a:lstStyle/>
          <a:p>
            <a:r>
              <a:rPr lang="en-US"/>
              <a:t>Employee Engagement Strategy</a:t>
            </a:r>
          </a:p>
        </p:txBody>
      </p:sp>
      <p:sp>
        <p:nvSpPr>
          <p:cNvPr id="6" name="Slide Number Placeholder 5">
            <a:extLst>
              <a:ext uri="{FF2B5EF4-FFF2-40B4-BE49-F238E27FC236}">
                <a16:creationId xmlns:a16="http://schemas.microsoft.com/office/drawing/2014/main" id="{50C94F2C-9A3C-C44B-974A-4B6922D9D03C}"/>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8026551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60AE-1C57-CB47-A6BE-11FBB916FD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BDD75A-C3B3-5240-A068-56A44E26C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907576-61BC-EC46-9704-1FC830F837A4}"/>
              </a:ext>
            </a:extLst>
          </p:cNvPr>
          <p:cNvSpPr>
            <a:spLocks noGrp="1"/>
          </p:cNvSpPr>
          <p:nvPr>
            <p:ph type="dt" sz="half" idx="10"/>
          </p:nvPr>
        </p:nvSpPr>
        <p:spPr/>
        <p:txBody>
          <a:bodyPr/>
          <a:lstStyle/>
          <a:p>
            <a:r>
              <a:rPr lang="en-GB"/>
              <a:t>4 August 2021</a:t>
            </a:r>
            <a:endParaRPr lang="en-US"/>
          </a:p>
        </p:txBody>
      </p:sp>
      <p:sp>
        <p:nvSpPr>
          <p:cNvPr id="5" name="Footer Placeholder 4">
            <a:extLst>
              <a:ext uri="{FF2B5EF4-FFF2-40B4-BE49-F238E27FC236}">
                <a16:creationId xmlns:a16="http://schemas.microsoft.com/office/drawing/2014/main" id="{692D4DF3-B00F-1B4C-BBB6-AA77A42602B4}"/>
              </a:ext>
            </a:extLst>
          </p:cNvPr>
          <p:cNvSpPr>
            <a:spLocks noGrp="1"/>
          </p:cNvSpPr>
          <p:nvPr>
            <p:ph type="ftr" sz="quarter" idx="11"/>
          </p:nvPr>
        </p:nvSpPr>
        <p:spPr/>
        <p:txBody>
          <a:bodyPr/>
          <a:lstStyle/>
          <a:p>
            <a:r>
              <a:rPr lang="en-US"/>
              <a:t>Employee Engagement Strategy</a:t>
            </a:r>
          </a:p>
        </p:txBody>
      </p:sp>
      <p:sp>
        <p:nvSpPr>
          <p:cNvPr id="6" name="Slide Number Placeholder 5">
            <a:extLst>
              <a:ext uri="{FF2B5EF4-FFF2-40B4-BE49-F238E27FC236}">
                <a16:creationId xmlns:a16="http://schemas.microsoft.com/office/drawing/2014/main" id="{830CCD8A-B455-C645-97BC-692273615EDE}"/>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9740308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FE43-56C6-0143-A40C-CBA42CE11B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BA946B-36B6-6F40-B17A-4C1C8B943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DE2157-135D-3D41-A8A7-562BB7D3A9A7}"/>
              </a:ext>
            </a:extLst>
          </p:cNvPr>
          <p:cNvSpPr>
            <a:spLocks noGrp="1"/>
          </p:cNvSpPr>
          <p:nvPr>
            <p:ph type="dt" sz="half" idx="10"/>
          </p:nvPr>
        </p:nvSpPr>
        <p:spPr/>
        <p:txBody>
          <a:bodyPr/>
          <a:lstStyle/>
          <a:p>
            <a:r>
              <a:rPr lang="en-GB"/>
              <a:t>4 August 2021</a:t>
            </a:r>
            <a:endParaRPr lang="en-US"/>
          </a:p>
        </p:txBody>
      </p:sp>
      <p:sp>
        <p:nvSpPr>
          <p:cNvPr id="5" name="Footer Placeholder 4">
            <a:extLst>
              <a:ext uri="{FF2B5EF4-FFF2-40B4-BE49-F238E27FC236}">
                <a16:creationId xmlns:a16="http://schemas.microsoft.com/office/drawing/2014/main" id="{B49D5BDE-05CF-974C-9040-67DD185A7BEB}"/>
              </a:ext>
            </a:extLst>
          </p:cNvPr>
          <p:cNvSpPr>
            <a:spLocks noGrp="1"/>
          </p:cNvSpPr>
          <p:nvPr>
            <p:ph type="ftr" sz="quarter" idx="11"/>
          </p:nvPr>
        </p:nvSpPr>
        <p:spPr/>
        <p:txBody>
          <a:bodyPr/>
          <a:lstStyle/>
          <a:p>
            <a:r>
              <a:rPr lang="en-US"/>
              <a:t>Employee Engagement Strategy</a:t>
            </a:r>
          </a:p>
        </p:txBody>
      </p:sp>
      <p:sp>
        <p:nvSpPr>
          <p:cNvPr id="6" name="Slide Number Placeholder 5">
            <a:extLst>
              <a:ext uri="{FF2B5EF4-FFF2-40B4-BE49-F238E27FC236}">
                <a16:creationId xmlns:a16="http://schemas.microsoft.com/office/drawing/2014/main" id="{73E650D3-1D99-BF42-ACA0-084201EDF6B4}"/>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729955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77C1-C208-0441-BF19-07C0B0E8A1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E6FAE9-3FB0-E140-9C25-1EBD5AA45A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AFFED4C-3422-A84F-8EE6-7B907EDBB9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E36D50-A0DA-2548-ADFD-EACFDD5B10EF}"/>
              </a:ext>
            </a:extLst>
          </p:cNvPr>
          <p:cNvSpPr>
            <a:spLocks noGrp="1"/>
          </p:cNvSpPr>
          <p:nvPr>
            <p:ph type="dt" sz="half" idx="10"/>
          </p:nvPr>
        </p:nvSpPr>
        <p:spPr/>
        <p:txBody>
          <a:bodyPr/>
          <a:lstStyle/>
          <a:p>
            <a:r>
              <a:rPr lang="en-GB"/>
              <a:t>4 August 2021</a:t>
            </a:r>
            <a:endParaRPr lang="en-US"/>
          </a:p>
        </p:txBody>
      </p:sp>
      <p:sp>
        <p:nvSpPr>
          <p:cNvPr id="6" name="Footer Placeholder 5">
            <a:extLst>
              <a:ext uri="{FF2B5EF4-FFF2-40B4-BE49-F238E27FC236}">
                <a16:creationId xmlns:a16="http://schemas.microsoft.com/office/drawing/2014/main" id="{66F3F732-92A7-D94C-B162-EB764B18BC8B}"/>
              </a:ext>
            </a:extLst>
          </p:cNvPr>
          <p:cNvSpPr>
            <a:spLocks noGrp="1"/>
          </p:cNvSpPr>
          <p:nvPr>
            <p:ph type="ftr" sz="quarter" idx="11"/>
          </p:nvPr>
        </p:nvSpPr>
        <p:spPr/>
        <p:txBody>
          <a:bodyPr/>
          <a:lstStyle/>
          <a:p>
            <a:r>
              <a:rPr lang="en-US"/>
              <a:t>Employee Engagement Strategy</a:t>
            </a:r>
          </a:p>
        </p:txBody>
      </p:sp>
      <p:sp>
        <p:nvSpPr>
          <p:cNvPr id="7" name="Slide Number Placeholder 6">
            <a:extLst>
              <a:ext uri="{FF2B5EF4-FFF2-40B4-BE49-F238E27FC236}">
                <a16:creationId xmlns:a16="http://schemas.microsoft.com/office/drawing/2014/main" id="{403B2345-D1E5-2B4F-AF6B-60AA5C9F27DB}"/>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275463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accent4"/>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tx2"/>
                </a:solidFill>
              </a:defRPr>
            </a:lvl1pPr>
          </a:lstStyle>
          <a:p>
            <a:r>
              <a:rPr lang="en-US"/>
              <a:t>Click to add title</a:t>
            </a:r>
            <a:endParaRPr lang="en-GB"/>
          </a:p>
        </p:txBody>
      </p:sp>
      <p:pic>
        <p:nvPicPr>
          <p:cNvPr id="9" name="Picture 8">
            <a:extLst>
              <a:ext uri="{FF2B5EF4-FFF2-40B4-BE49-F238E27FC236}">
                <a16:creationId xmlns:a16="http://schemas.microsoft.com/office/drawing/2014/main" id="{E14E212A-ED91-8D4C-8790-E16AF726F1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325" y="411540"/>
            <a:ext cx="2955868" cy="323398"/>
          </a:xfrm>
          <a:prstGeom prst="rect">
            <a:avLst/>
          </a:prstGeom>
        </p:spPr>
      </p:pic>
      <p:pic>
        <p:nvPicPr>
          <p:cNvPr id="11" name="Picture 10">
            <a:extLst>
              <a:ext uri="{FF2B5EF4-FFF2-40B4-BE49-F238E27FC236}">
                <a16:creationId xmlns:a16="http://schemas.microsoft.com/office/drawing/2014/main" id="{C6A3AEA8-3A6F-9B4F-8F38-B180ECC352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59325" y="5717137"/>
            <a:ext cx="1959436" cy="794864"/>
          </a:xfrm>
          <a:prstGeom prst="rect">
            <a:avLst/>
          </a:prstGeom>
        </p:spPr>
      </p:pic>
    </p:spTree>
    <p:extLst>
      <p:ext uri="{BB962C8B-B14F-4D97-AF65-F5344CB8AC3E}">
        <p14:creationId xmlns:p14="http://schemas.microsoft.com/office/powerpoint/2010/main" val="18376945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E0C6-C320-2D4B-8936-09A2BA1ED93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714D1D-F255-194A-8445-2A4B8DF8F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3F3D27-CC28-1F45-AC20-34DB79A6A0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59DB30-E9E2-6F43-BAD9-B6AF170C7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40AC8C-B94C-2240-AA9C-F3222C838A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9BBA3E-5C83-674B-9E68-20F8349A856D}"/>
              </a:ext>
            </a:extLst>
          </p:cNvPr>
          <p:cNvSpPr>
            <a:spLocks noGrp="1"/>
          </p:cNvSpPr>
          <p:nvPr>
            <p:ph type="dt" sz="half" idx="10"/>
          </p:nvPr>
        </p:nvSpPr>
        <p:spPr/>
        <p:txBody>
          <a:bodyPr/>
          <a:lstStyle/>
          <a:p>
            <a:r>
              <a:rPr lang="en-GB"/>
              <a:t>4 August 2021</a:t>
            </a:r>
            <a:endParaRPr lang="en-US"/>
          </a:p>
        </p:txBody>
      </p:sp>
      <p:sp>
        <p:nvSpPr>
          <p:cNvPr id="8" name="Footer Placeholder 7">
            <a:extLst>
              <a:ext uri="{FF2B5EF4-FFF2-40B4-BE49-F238E27FC236}">
                <a16:creationId xmlns:a16="http://schemas.microsoft.com/office/drawing/2014/main" id="{25A6E0B3-445B-1E49-82F5-52192D13E39A}"/>
              </a:ext>
            </a:extLst>
          </p:cNvPr>
          <p:cNvSpPr>
            <a:spLocks noGrp="1"/>
          </p:cNvSpPr>
          <p:nvPr>
            <p:ph type="ftr" sz="quarter" idx="11"/>
          </p:nvPr>
        </p:nvSpPr>
        <p:spPr/>
        <p:txBody>
          <a:bodyPr/>
          <a:lstStyle/>
          <a:p>
            <a:r>
              <a:rPr lang="en-US"/>
              <a:t>Employee Engagement Strategy</a:t>
            </a:r>
          </a:p>
        </p:txBody>
      </p:sp>
      <p:sp>
        <p:nvSpPr>
          <p:cNvPr id="9" name="Slide Number Placeholder 8">
            <a:extLst>
              <a:ext uri="{FF2B5EF4-FFF2-40B4-BE49-F238E27FC236}">
                <a16:creationId xmlns:a16="http://schemas.microsoft.com/office/drawing/2014/main" id="{0ECA2439-AC7C-C241-9A85-0E11CD98305E}"/>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2570768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2C40-D558-4D4E-B8C6-A7CD3E6DFEF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86E94E6-F775-3349-BA72-580FC1BA6832}"/>
              </a:ext>
            </a:extLst>
          </p:cNvPr>
          <p:cNvSpPr>
            <a:spLocks noGrp="1"/>
          </p:cNvSpPr>
          <p:nvPr>
            <p:ph type="dt" sz="half" idx="10"/>
          </p:nvPr>
        </p:nvSpPr>
        <p:spPr/>
        <p:txBody>
          <a:bodyPr/>
          <a:lstStyle/>
          <a:p>
            <a:r>
              <a:rPr lang="en-GB"/>
              <a:t>4 August 2021</a:t>
            </a:r>
            <a:endParaRPr lang="en-US"/>
          </a:p>
        </p:txBody>
      </p:sp>
      <p:sp>
        <p:nvSpPr>
          <p:cNvPr id="4" name="Footer Placeholder 3">
            <a:extLst>
              <a:ext uri="{FF2B5EF4-FFF2-40B4-BE49-F238E27FC236}">
                <a16:creationId xmlns:a16="http://schemas.microsoft.com/office/drawing/2014/main" id="{2B72B100-33D9-174D-9188-CB76967B1C55}"/>
              </a:ext>
            </a:extLst>
          </p:cNvPr>
          <p:cNvSpPr>
            <a:spLocks noGrp="1"/>
          </p:cNvSpPr>
          <p:nvPr>
            <p:ph type="ftr" sz="quarter" idx="11"/>
          </p:nvPr>
        </p:nvSpPr>
        <p:spPr/>
        <p:txBody>
          <a:bodyPr/>
          <a:lstStyle/>
          <a:p>
            <a:r>
              <a:rPr lang="en-US"/>
              <a:t>Employee Engagement Strategy</a:t>
            </a:r>
          </a:p>
        </p:txBody>
      </p:sp>
      <p:sp>
        <p:nvSpPr>
          <p:cNvPr id="5" name="Slide Number Placeholder 4">
            <a:extLst>
              <a:ext uri="{FF2B5EF4-FFF2-40B4-BE49-F238E27FC236}">
                <a16:creationId xmlns:a16="http://schemas.microsoft.com/office/drawing/2014/main" id="{2FF9F0BE-7B61-1446-A1E9-0451A0B3745D}"/>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890838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0609E-228B-1143-8387-5F7DEE860EA7}"/>
              </a:ext>
            </a:extLst>
          </p:cNvPr>
          <p:cNvSpPr>
            <a:spLocks noGrp="1"/>
          </p:cNvSpPr>
          <p:nvPr>
            <p:ph type="dt" sz="half" idx="10"/>
          </p:nvPr>
        </p:nvSpPr>
        <p:spPr/>
        <p:txBody>
          <a:bodyPr/>
          <a:lstStyle/>
          <a:p>
            <a:r>
              <a:rPr lang="en-GB"/>
              <a:t>4 August 2021</a:t>
            </a:r>
            <a:endParaRPr lang="en-US"/>
          </a:p>
        </p:txBody>
      </p:sp>
      <p:sp>
        <p:nvSpPr>
          <p:cNvPr id="3" name="Footer Placeholder 2">
            <a:extLst>
              <a:ext uri="{FF2B5EF4-FFF2-40B4-BE49-F238E27FC236}">
                <a16:creationId xmlns:a16="http://schemas.microsoft.com/office/drawing/2014/main" id="{E514BCA6-E6A4-2549-B637-ABBB4F1F6B9D}"/>
              </a:ext>
            </a:extLst>
          </p:cNvPr>
          <p:cNvSpPr>
            <a:spLocks noGrp="1"/>
          </p:cNvSpPr>
          <p:nvPr>
            <p:ph type="ftr" sz="quarter" idx="11"/>
          </p:nvPr>
        </p:nvSpPr>
        <p:spPr/>
        <p:txBody>
          <a:bodyPr/>
          <a:lstStyle/>
          <a:p>
            <a:r>
              <a:rPr lang="en-US"/>
              <a:t>Employee Engagement Strategy</a:t>
            </a:r>
          </a:p>
        </p:txBody>
      </p:sp>
      <p:sp>
        <p:nvSpPr>
          <p:cNvPr id="4" name="Slide Number Placeholder 3">
            <a:extLst>
              <a:ext uri="{FF2B5EF4-FFF2-40B4-BE49-F238E27FC236}">
                <a16:creationId xmlns:a16="http://schemas.microsoft.com/office/drawing/2014/main" id="{013E1787-387C-C646-9491-49D536414DAC}"/>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656609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61F9-5799-F44D-8336-1B05B2C10E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114C895-97E7-FF4A-9058-A8AF9B4EE8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4639AD-ECBC-8B47-95F6-471D240BA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CB2A75-E70D-064C-A246-AAEE8679CC8E}"/>
              </a:ext>
            </a:extLst>
          </p:cNvPr>
          <p:cNvSpPr>
            <a:spLocks noGrp="1"/>
          </p:cNvSpPr>
          <p:nvPr>
            <p:ph type="dt" sz="half" idx="10"/>
          </p:nvPr>
        </p:nvSpPr>
        <p:spPr/>
        <p:txBody>
          <a:bodyPr/>
          <a:lstStyle/>
          <a:p>
            <a:r>
              <a:rPr lang="en-GB"/>
              <a:t>4 August 2021</a:t>
            </a:r>
            <a:endParaRPr lang="en-US"/>
          </a:p>
        </p:txBody>
      </p:sp>
      <p:sp>
        <p:nvSpPr>
          <p:cNvPr id="6" name="Footer Placeholder 5">
            <a:extLst>
              <a:ext uri="{FF2B5EF4-FFF2-40B4-BE49-F238E27FC236}">
                <a16:creationId xmlns:a16="http://schemas.microsoft.com/office/drawing/2014/main" id="{60F0E358-E30F-384C-8D3E-67C34A0D15D2}"/>
              </a:ext>
            </a:extLst>
          </p:cNvPr>
          <p:cNvSpPr>
            <a:spLocks noGrp="1"/>
          </p:cNvSpPr>
          <p:nvPr>
            <p:ph type="ftr" sz="quarter" idx="11"/>
          </p:nvPr>
        </p:nvSpPr>
        <p:spPr/>
        <p:txBody>
          <a:bodyPr/>
          <a:lstStyle/>
          <a:p>
            <a:r>
              <a:rPr lang="en-US"/>
              <a:t>Employee Engagement Strategy</a:t>
            </a:r>
          </a:p>
        </p:txBody>
      </p:sp>
      <p:sp>
        <p:nvSpPr>
          <p:cNvPr id="7" name="Slide Number Placeholder 6">
            <a:extLst>
              <a:ext uri="{FF2B5EF4-FFF2-40B4-BE49-F238E27FC236}">
                <a16:creationId xmlns:a16="http://schemas.microsoft.com/office/drawing/2014/main" id="{975EF94A-9A3D-AF48-936C-9CEECBF2849D}"/>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15124864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133F-534A-6148-96FD-E89F202434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0A7C1E8-35D7-ED45-96F5-D5A124842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FF07C4-8812-C845-A2C3-F82CE19F8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33281-20CE-0445-9A78-F021A244AF48}"/>
              </a:ext>
            </a:extLst>
          </p:cNvPr>
          <p:cNvSpPr>
            <a:spLocks noGrp="1"/>
          </p:cNvSpPr>
          <p:nvPr>
            <p:ph type="dt" sz="half" idx="10"/>
          </p:nvPr>
        </p:nvSpPr>
        <p:spPr/>
        <p:txBody>
          <a:bodyPr/>
          <a:lstStyle/>
          <a:p>
            <a:r>
              <a:rPr lang="en-GB"/>
              <a:t>4 August 2021</a:t>
            </a:r>
            <a:endParaRPr lang="en-US"/>
          </a:p>
        </p:txBody>
      </p:sp>
      <p:sp>
        <p:nvSpPr>
          <p:cNvPr id="6" name="Footer Placeholder 5">
            <a:extLst>
              <a:ext uri="{FF2B5EF4-FFF2-40B4-BE49-F238E27FC236}">
                <a16:creationId xmlns:a16="http://schemas.microsoft.com/office/drawing/2014/main" id="{9B5E4F7B-B313-F84B-90BA-709789E5498E}"/>
              </a:ext>
            </a:extLst>
          </p:cNvPr>
          <p:cNvSpPr>
            <a:spLocks noGrp="1"/>
          </p:cNvSpPr>
          <p:nvPr>
            <p:ph type="ftr" sz="quarter" idx="11"/>
          </p:nvPr>
        </p:nvSpPr>
        <p:spPr/>
        <p:txBody>
          <a:bodyPr/>
          <a:lstStyle/>
          <a:p>
            <a:r>
              <a:rPr lang="en-US"/>
              <a:t>Employee Engagement Strategy</a:t>
            </a:r>
          </a:p>
        </p:txBody>
      </p:sp>
      <p:sp>
        <p:nvSpPr>
          <p:cNvPr id="7" name="Slide Number Placeholder 6">
            <a:extLst>
              <a:ext uri="{FF2B5EF4-FFF2-40B4-BE49-F238E27FC236}">
                <a16:creationId xmlns:a16="http://schemas.microsoft.com/office/drawing/2014/main" id="{8ED938E8-2A7E-274E-B6DB-9063C2185CA6}"/>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42925107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A803-EE70-554D-82A8-DE5B0F3554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9FCDE9-FCDB-D841-9056-7DACA35821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283D3D-7F85-5B4D-9808-344B84F8EF09}"/>
              </a:ext>
            </a:extLst>
          </p:cNvPr>
          <p:cNvSpPr>
            <a:spLocks noGrp="1"/>
          </p:cNvSpPr>
          <p:nvPr>
            <p:ph type="dt" sz="half" idx="10"/>
          </p:nvPr>
        </p:nvSpPr>
        <p:spPr/>
        <p:txBody>
          <a:bodyPr/>
          <a:lstStyle/>
          <a:p>
            <a:r>
              <a:rPr lang="en-GB"/>
              <a:t>4 August 2021</a:t>
            </a:r>
            <a:endParaRPr lang="en-US"/>
          </a:p>
        </p:txBody>
      </p:sp>
      <p:sp>
        <p:nvSpPr>
          <p:cNvPr id="5" name="Footer Placeholder 4">
            <a:extLst>
              <a:ext uri="{FF2B5EF4-FFF2-40B4-BE49-F238E27FC236}">
                <a16:creationId xmlns:a16="http://schemas.microsoft.com/office/drawing/2014/main" id="{D6C57EEF-C8CE-364C-994C-45C1E7212E2B}"/>
              </a:ext>
            </a:extLst>
          </p:cNvPr>
          <p:cNvSpPr>
            <a:spLocks noGrp="1"/>
          </p:cNvSpPr>
          <p:nvPr>
            <p:ph type="ftr" sz="quarter" idx="11"/>
          </p:nvPr>
        </p:nvSpPr>
        <p:spPr/>
        <p:txBody>
          <a:bodyPr/>
          <a:lstStyle/>
          <a:p>
            <a:r>
              <a:rPr lang="en-US"/>
              <a:t>Employee Engagement Strategy</a:t>
            </a:r>
          </a:p>
        </p:txBody>
      </p:sp>
      <p:sp>
        <p:nvSpPr>
          <p:cNvPr id="6" name="Slide Number Placeholder 5">
            <a:extLst>
              <a:ext uri="{FF2B5EF4-FFF2-40B4-BE49-F238E27FC236}">
                <a16:creationId xmlns:a16="http://schemas.microsoft.com/office/drawing/2014/main" id="{6D8D3F42-F505-2844-8DBB-367FFFF40FDE}"/>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7608183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BDE92F-167F-FC4A-9A7A-9EFB8AE0BFD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32ACB2-61BC-8140-AE0B-718E14B7533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0124EB-5CA3-034E-B1D8-807CECA98E3B}"/>
              </a:ext>
            </a:extLst>
          </p:cNvPr>
          <p:cNvSpPr>
            <a:spLocks noGrp="1"/>
          </p:cNvSpPr>
          <p:nvPr>
            <p:ph type="dt" sz="half" idx="10"/>
          </p:nvPr>
        </p:nvSpPr>
        <p:spPr/>
        <p:txBody>
          <a:bodyPr/>
          <a:lstStyle/>
          <a:p>
            <a:r>
              <a:rPr lang="en-GB"/>
              <a:t>4 August 2021</a:t>
            </a:r>
            <a:endParaRPr lang="en-US"/>
          </a:p>
        </p:txBody>
      </p:sp>
      <p:sp>
        <p:nvSpPr>
          <p:cNvPr id="5" name="Footer Placeholder 4">
            <a:extLst>
              <a:ext uri="{FF2B5EF4-FFF2-40B4-BE49-F238E27FC236}">
                <a16:creationId xmlns:a16="http://schemas.microsoft.com/office/drawing/2014/main" id="{54384D33-EB2B-424B-BFEB-423EB93B7EC3}"/>
              </a:ext>
            </a:extLst>
          </p:cNvPr>
          <p:cNvSpPr>
            <a:spLocks noGrp="1"/>
          </p:cNvSpPr>
          <p:nvPr>
            <p:ph type="ftr" sz="quarter" idx="11"/>
          </p:nvPr>
        </p:nvSpPr>
        <p:spPr/>
        <p:txBody>
          <a:bodyPr/>
          <a:lstStyle/>
          <a:p>
            <a:r>
              <a:rPr lang="en-US"/>
              <a:t>Employee Engagement Strategy</a:t>
            </a:r>
          </a:p>
        </p:txBody>
      </p:sp>
      <p:sp>
        <p:nvSpPr>
          <p:cNvPr id="6" name="Slide Number Placeholder 5">
            <a:extLst>
              <a:ext uri="{FF2B5EF4-FFF2-40B4-BE49-F238E27FC236}">
                <a16:creationId xmlns:a16="http://schemas.microsoft.com/office/drawing/2014/main" id="{72C5B11C-FCD2-D748-98C6-87F5AC1E7773}"/>
              </a:ext>
            </a:extLst>
          </p:cNvPr>
          <p:cNvSpPr>
            <a:spLocks noGrp="1"/>
          </p:cNvSpPr>
          <p:nvPr>
            <p:ph type="sldNum" sz="quarter" idx="12"/>
          </p:nvPr>
        </p:nvSpPr>
        <p:spPr/>
        <p:txBody>
          <a:bodyPr/>
          <a:lstStyle/>
          <a:p>
            <a:fld id="{99F79DAA-9874-F446-9BB0-2B1657CB4DA0}" type="slidenum">
              <a:rPr lang="en-US" smtClean="0"/>
              <a:t>‹#›</a:t>
            </a:fld>
            <a:endParaRPr lang="en-US"/>
          </a:p>
        </p:txBody>
      </p:sp>
    </p:spTree>
    <p:extLst>
      <p:ext uri="{BB962C8B-B14F-4D97-AF65-F5344CB8AC3E}">
        <p14:creationId xmlns:p14="http://schemas.microsoft.com/office/powerpoint/2010/main" val="165474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8" y="152400"/>
            <a:ext cx="11206162" cy="6532563"/>
          </a:xfrm>
          <a:blipFill>
            <a:blip r:embed="rId2"/>
            <a:stretch>
              <a:fillRect/>
            </a:stretch>
          </a:blipFill>
        </p:spPr>
        <p:txBody>
          <a:bodyPr/>
          <a:lstStyle>
            <a:lvl1pPr>
              <a:defRPr>
                <a:noFill/>
              </a:defRPr>
            </a:lvl1pPr>
          </a:lstStyle>
          <a:p>
            <a:r>
              <a:rPr lang="en-GB"/>
              <a:t>Click icon to add picture</a:t>
            </a:r>
            <a:endParaRPr lang="en-US"/>
          </a:p>
        </p:txBody>
      </p:sp>
      <p:sp>
        <p:nvSpPr>
          <p:cNvPr id="17" name="Right Triangle 16">
            <a:extLst>
              <a:ext uri="{FF2B5EF4-FFF2-40B4-BE49-F238E27FC236}">
                <a16:creationId xmlns:a16="http://schemas.microsoft.com/office/drawing/2014/main" id="{3D65ED9F-53BE-1D4C-B1B1-0C8F27DDD476}"/>
              </a:ext>
            </a:extLst>
          </p:cNvPr>
          <p:cNvSpPr/>
          <p:nvPr userDrawn="1"/>
        </p:nvSpPr>
        <p:spPr>
          <a:xfrm rot="10800000">
            <a:off x="9140952" y="79248"/>
            <a:ext cx="2633472" cy="26334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289050" y="3683324"/>
            <a:ext cx="5760000" cy="385756"/>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[Add title of proposal]</a:t>
            </a:r>
          </a:p>
          <a:p>
            <a:pPr lvl="1"/>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289050" y="3035808"/>
            <a:ext cx="5760000" cy="439416"/>
          </a:xfrm>
          <a:prstGeom prst="rect">
            <a:avLst/>
          </a:prstGeom>
        </p:spPr>
        <p:txBody>
          <a:bodyPr anchor="t" anchorCtr="0"/>
          <a:lstStyle>
            <a:lvl1pPr>
              <a:defRPr sz="3200">
                <a:solidFill>
                  <a:schemeClr val="bg1"/>
                </a:solidFill>
              </a:defRPr>
            </a:lvl1pPr>
          </a:lstStyle>
          <a:p>
            <a:r>
              <a:rPr lang="en-US"/>
              <a:t>[Add company name]</a:t>
            </a:r>
            <a:endParaRPr lang="en-GB"/>
          </a:p>
        </p:txBody>
      </p:sp>
      <p:sp>
        <p:nvSpPr>
          <p:cNvPr id="9" name="Text Placeholder 7">
            <a:extLst>
              <a:ext uri="{FF2B5EF4-FFF2-40B4-BE49-F238E27FC236}">
                <a16:creationId xmlns:a16="http://schemas.microsoft.com/office/drawing/2014/main" id="{CAC4BBD0-C429-4DDC-87B2-16C986A81657}"/>
              </a:ext>
            </a:extLst>
          </p:cNvPr>
          <p:cNvSpPr>
            <a:spLocks noGrp="1"/>
          </p:cNvSpPr>
          <p:nvPr>
            <p:ph type="body" sz="quarter" idx="13"/>
          </p:nvPr>
        </p:nvSpPr>
        <p:spPr>
          <a:xfrm>
            <a:off x="1124441" y="6212944"/>
            <a:ext cx="979200" cy="367200"/>
          </a:xfrm>
          <a:blipFill>
            <a:blip r:embed="rId3">
              <a:extLst>
                <a:ext uri="{96DAC541-7B7A-43D3-8B79-37D633B846F1}">
                  <asvg:svgBlip xmlns:asvg="http://schemas.microsoft.com/office/drawing/2016/SVG/main" r:embed="rId4"/>
                </a:ext>
              </a:extLst>
            </a:blip>
            <a:stretch>
              <a:fillRect/>
            </a:stretch>
          </a:blipFill>
        </p:spPr>
        <p:txBody>
          <a:bodyPr/>
          <a:lstStyle>
            <a:lvl1pPr>
              <a:spcBef>
                <a:spcPts val="0"/>
              </a:spcBef>
              <a:spcAft>
                <a:spcPts val="0"/>
              </a:spcAft>
              <a:defRPr sz="800" b="0" i="0">
                <a:noFill/>
              </a:defRPr>
            </a:lvl1pPr>
            <a:lvl2pPr marL="0" indent="0">
              <a:spcBef>
                <a:spcPts val="0"/>
              </a:spcBef>
              <a:spcAft>
                <a:spcPts val="0"/>
              </a:spcAft>
              <a:buNone/>
              <a:defRPr sz="800" b="0" i="0">
                <a:noFill/>
              </a:defRPr>
            </a:lvl2pPr>
            <a:lvl3pPr marL="0" indent="0">
              <a:spcBef>
                <a:spcPts val="0"/>
              </a:spcBef>
              <a:spcAft>
                <a:spcPts val="0"/>
              </a:spcAft>
              <a:buNone/>
              <a:defRPr sz="800" b="0" i="0">
                <a:noFill/>
              </a:defRPr>
            </a:lvl3pPr>
            <a:lvl4pPr>
              <a:spcBef>
                <a:spcPts val="0"/>
              </a:spcBef>
              <a:spcAft>
                <a:spcPts val="0"/>
              </a:spcAft>
              <a:defRPr sz="800" b="0" i="0">
                <a:noFill/>
              </a:defRPr>
            </a:lvl4pPr>
            <a:lvl5pPr>
              <a:spcBef>
                <a:spcPts val="0"/>
              </a:spcBef>
              <a:spcAft>
                <a:spcPts val="0"/>
              </a:spcAft>
              <a:defRPr sz="800" b="0" i="0">
                <a:noFill/>
              </a:defRPr>
            </a:lvl5pPr>
            <a:lvl6pPr>
              <a:spcBef>
                <a:spcPts val="0"/>
              </a:spcBef>
              <a:spcAft>
                <a:spcPts val="0"/>
              </a:spcAft>
              <a:defRPr sz="800" b="0" i="0">
                <a:noFill/>
              </a:defRPr>
            </a:lvl6pPr>
            <a:lvl7pPr>
              <a:spcBef>
                <a:spcPts val="0"/>
              </a:spcBef>
              <a:spcAft>
                <a:spcPts val="0"/>
              </a:spcAft>
              <a:defRPr sz="800" b="0" i="0">
                <a:noFill/>
              </a:defRPr>
            </a:lvl7pPr>
            <a:lvl8pPr>
              <a:spcBef>
                <a:spcPts val="0"/>
              </a:spcBef>
              <a:spcAft>
                <a:spcPts val="0"/>
              </a:spcAft>
              <a:defRPr sz="800" b="0" i="0">
                <a:noFill/>
              </a:defRPr>
            </a:lvl8pPr>
            <a:lvl9pPr>
              <a:spcBef>
                <a:spcPts val="0"/>
              </a:spcBef>
              <a:spcAft>
                <a:spcPts val="0"/>
              </a:spcAft>
              <a:defRPr sz="800" b="0" i="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Picture Placeholder 9">
            <a:extLst>
              <a:ext uri="{FF2B5EF4-FFF2-40B4-BE49-F238E27FC236}">
                <a16:creationId xmlns:a16="http://schemas.microsoft.com/office/drawing/2014/main" id="{A62E3935-32CE-D34E-B48F-30991BE11055}"/>
              </a:ext>
            </a:extLst>
          </p:cNvPr>
          <p:cNvSpPr>
            <a:spLocks noGrp="1"/>
          </p:cNvSpPr>
          <p:nvPr>
            <p:ph type="pic" sz="quarter" idx="19" hasCustomPrompt="1"/>
          </p:nvPr>
        </p:nvSpPr>
        <p:spPr>
          <a:xfrm>
            <a:off x="10332719" y="438150"/>
            <a:ext cx="1335405" cy="860425"/>
          </a:xfrm>
        </p:spPr>
        <p:txBody>
          <a:bodyPr anchor="ctr"/>
          <a:lstStyle>
            <a:lvl1pPr algn="ctr">
              <a:defRPr/>
            </a:lvl1pPr>
          </a:lstStyle>
          <a:p>
            <a:r>
              <a:rPr lang="en-US"/>
              <a:t>Client logo</a:t>
            </a:r>
          </a:p>
        </p:txBody>
      </p:sp>
      <p:sp>
        <p:nvSpPr>
          <p:cNvPr id="12" name="Text Placeholder 11">
            <a:extLst>
              <a:ext uri="{FF2B5EF4-FFF2-40B4-BE49-F238E27FC236}">
                <a16:creationId xmlns:a16="http://schemas.microsoft.com/office/drawing/2014/main" id="{CA4093C5-9EEF-F841-B6E3-0C2C4DA66F9B}"/>
              </a:ext>
            </a:extLst>
          </p:cNvPr>
          <p:cNvSpPr>
            <a:spLocks noGrp="1"/>
          </p:cNvSpPr>
          <p:nvPr>
            <p:ph type="body" sz="quarter" idx="20" hasCustomPrompt="1"/>
          </p:nvPr>
        </p:nvSpPr>
        <p:spPr>
          <a:xfrm>
            <a:off x="1289050" y="2423160"/>
            <a:ext cx="4124325" cy="447675"/>
          </a:xfrm>
        </p:spPr>
        <p:txBody>
          <a:bodyPr/>
          <a:lstStyle>
            <a:lvl1pPr>
              <a:defRPr>
                <a:solidFill>
                  <a:schemeClr val="bg1"/>
                </a:solidFill>
              </a:defRPr>
            </a:lvl1pPr>
          </a:lstStyle>
          <a:p>
            <a:pPr lvl="0"/>
            <a:r>
              <a:rPr lang="en-GB"/>
              <a:t>[Insert document title </a:t>
            </a:r>
            <a:r>
              <a:rPr lang="en-GB" err="1"/>
              <a:t>eg</a:t>
            </a:r>
            <a:r>
              <a:rPr lang="en-GB"/>
              <a:t> “Proposal for”</a:t>
            </a:r>
            <a:endParaRPr lang="en-US"/>
          </a:p>
        </p:txBody>
      </p:sp>
      <p:sp>
        <p:nvSpPr>
          <p:cNvPr id="14" name="Content Placeholder 13">
            <a:extLst>
              <a:ext uri="{FF2B5EF4-FFF2-40B4-BE49-F238E27FC236}">
                <a16:creationId xmlns:a16="http://schemas.microsoft.com/office/drawing/2014/main" id="{C876639D-5E93-5241-BDCE-6C0159A44CA5}"/>
              </a:ext>
            </a:extLst>
          </p:cNvPr>
          <p:cNvSpPr>
            <a:spLocks noGrp="1"/>
          </p:cNvSpPr>
          <p:nvPr>
            <p:ph sz="quarter" idx="21" hasCustomPrompt="1"/>
          </p:nvPr>
        </p:nvSpPr>
        <p:spPr>
          <a:xfrm>
            <a:off x="1289050" y="4269740"/>
            <a:ext cx="2176526" cy="485775"/>
          </a:xfrm>
        </p:spPr>
        <p:txBody>
          <a:bodyPr/>
          <a:lstStyle>
            <a:lvl1pPr>
              <a:defRPr>
                <a:solidFill>
                  <a:schemeClr val="bg1"/>
                </a:solidFill>
              </a:defRPr>
            </a:lvl1pPr>
          </a:lstStyle>
          <a:p>
            <a:pPr lvl="0"/>
            <a:r>
              <a:rPr lang="en-GB"/>
              <a:t>[Add PEN number]</a:t>
            </a:r>
            <a:endParaRPr lang="en-US"/>
          </a:p>
        </p:txBody>
      </p:sp>
      <p:sp>
        <p:nvSpPr>
          <p:cNvPr id="15" name="Content Placeholder 14">
            <a:extLst>
              <a:ext uri="{FF2B5EF4-FFF2-40B4-BE49-F238E27FC236}">
                <a16:creationId xmlns:a16="http://schemas.microsoft.com/office/drawing/2014/main" id="{A67B7CFB-2EF6-6849-A5E2-0E902BC39A6B}"/>
              </a:ext>
            </a:extLst>
          </p:cNvPr>
          <p:cNvSpPr>
            <a:spLocks noGrp="1"/>
          </p:cNvSpPr>
          <p:nvPr>
            <p:ph sz="quarter" idx="22" hasCustomPrompt="1"/>
          </p:nvPr>
        </p:nvSpPr>
        <p:spPr>
          <a:xfrm>
            <a:off x="3667125" y="4269740"/>
            <a:ext cx="2303463" cy="493713"/>
          </a:xfrm>
        </p:spPr>
        <p:txBody>
          <a:bodyPr/>
          <a:lstStyle>
            <a:lvl1pPr>
              <a:defRPr>
                <a:solidFill>
                  <a:schemeClr val="bg1"/>
                </a:solidFill>
              </a:defRPr>
            </a:lvl1pPr>
          </a:lstStyle>
          <a:p>
            <a:pPr lvl="0"/>
            <a:r>
              <a:rPr lang="en-GB"/>
              <a:t>[Add the date]</a:t>
            </a:r>
            <a:endParaRPr lang="en-US"/>
          </a:p>
        </p:txBody>
      </p:sp>
    </p:spTree>
    <p:extLst>
      <p:ext uri="{BB962C8B-B14F-4D97-AF65-F5344CB8AC3E}">
        <p14:creationId xmlns:p14="http://schemas.microsoft.com/office/powerpoint/2010/main" val="204858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3"/>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576487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3"/>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409212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rgbClr val="280071"/>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2294374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accent4"/>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1"/>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703185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pic>
        <p:nvPicPr>
          <p:cNvPr id="10" name="Picture 9" descr="Logo&#10;&#10;Description automatically generated">
            <a:extLst>
              <a:ext uri="{FF2B5EF4-FFF2-40B4-BE49-F238E27FC236}">
                <a16:creationId xmlns:a16="http://schemas.microsoft.com/office/drawing/2014/main" id="{69555D28-8739-9349-8C2B-B8A9AFE22A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01026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6F96C1-14AC-C14F-928E-71E3CC3EDA92}"/>
              </a:ext>
            </a:extLst>
          </p:cNvPr>
          <p:cNvSpPr/>
          <p:nvPr userDrawn="1"/>
        </p:nvSpPr>
        <p:spPr>
          <a:xfrm>
            <a:off x="457200" y="116541"/>
            <a:ext cx="11618259" cy="663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8E8B067-3578-C446-8587-E94F276B2C7B}"/>
              </a:ext>
            </a:extLst>
          </p:cNvPr>
          <p:cNvSpPr>
            <a:spLocks noGrp="1"/>
          </p:cNvSpPr>
          <p:nvPr>
            <p:ph type="pic" sz="quarter" idx="18" hasCustomPrompt="1"/>
          </p:nvPr>
        </p:nvSpPr>
        <p:spPr>
          <a:xfrm>
            <a:off x="487363" y="153988"/>
            <a:ext cx="11545887" cy="6545262"/>
          </a:xfrm>
        </p:spPr>
        <p:txBody>
          <a:bodyPr/>
          <a:lstStyle/>
          <a:p>
            <a:r>
              <a:rPr lang="en-US"/>
              <a:t> </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T Level– qualification that counts </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bg1"/>
                </a:solidFill>
              </a:defRPr>
            </a:lvl1pPr>
          </a:lstStyle>
          <a:p>
            <a:r>
              <a:rPr lang="en-US"/>
              <a:t>Click to add title</a:t>
            </a:r>
            <a:endParaRPr lang="en-GB"/>
          </a:p>
        </p:txBody>
      </p:sp>
      <p:sp>
        <p:nvSpPr>
          <p:cNvPr id="13" name="Picture Placeholder 12">
            <a:extLst>
              <a:ext uri="{FF2B5EF4-FFF2-40B4-BE49-F238E27FC236}">
                <a16:creationId xmlns:a16="http://schemas.microsoft.com/office/drawing/2014/main" id="{5CF5E60C-59B0-4C48-9683-959580BC81E4}"/>
              </a:ext>
            </a:extLst>
          </p:cNvPr>
          <p:cNvSpPr>
            <a:spLocks noGrp="1"/>
          </p:cNvSpPr>
          <p:nvPr>
            <p:ph type="pic" sz="quarter" idx="19"/>
          </p:nvPr>
        </p:nvSpPr>
        <p:spPr>
          <a:xfrm>
            <a:off x="8709279" y="417513"/>
            <a:ext cx="2990850" cy="344487"/>
          </a:xfrm>
        </p:spPr>
        <p:txBody>
          <a:bodyPr/>
          <a:lstStyle/>
          <a:p>
            <a:endParaRPr lang="en-US"/>
          </a:p>
        </p:txBody>
      </p:sp>
      <p:sp>
        <p:nvSpPr>
          <p:cNvPr id="15" name="Picture Placeholder 14">
            <a:extLst>
              <a:ext uri="{FF2B5EF4-FFF2-40B4-BE49-F238E27FC236}">
                <a16:creationId xmlns:a16="http://schemas.microsoft.com/office/drawing/2014/main" id="{14A01686-4380-F94A-BABC-EB1FE7B25E91}"/>
              </a:ext>
            </a:extLst>
          </p:cNvPr>
          <p:cNvSpPr>
            <a:spLocks noGrp="1"/>
          </p:cNvSpPr>
          <p:nvPr>
            <p:ph type="pic" sz="quarter" idx="20"/>
          </p:nvPr>
        </p:nvSpPr>
        <p:spPr>
          <a:xfrm>
            <a:off x="9774491" y="5678488"/>
            <a:ext cx="1925638" cy="754062"/>
          </a:xfrm>
        </p:spPr>
        <p:txBody>
          <a:bodyPr/>
          <a:lstStyle/>
          <a:p>
            <a:endParaRPr lang="en-US"/>
          </a:p>
        </p:txBody>
      </p:sp>
    </p:spTree>
    <p:extLst>
      <p:ext uri="{BB962C8B-B14F-4D97-AF65-F5344CB8AC3E}">
        <p14:creationId xmlns:p14="http://schemas.microsoft.com/office/powerpoint/2010/main" val="2189888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pic>
        <p:nvPicPr>
          <p:cNvPr id="11" name="Picture 10" descr="Logo&#10;&#10;Description automatically generated">
            <a:extLst>
              <a:ext uri="{FF2B5EF4-FFF2-40B4-BE49-F238E27FC236}">
                <a16:creationId xmlns:a16="http://schemas.microsoft.com/office/drawing/2014/main" id="{87957468-1185-4F41-B88B-3911342476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163935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Right align">
    <p:spTree>
      <p:nvGrpSpPr>
        <p:cNvPr id="1" name=""/>
        <p:cNvGrpSpPr/>
        <p:nvPr/>
      </p:nvGrpSpPr>
      <p:grpSpPr>
        <a:xfrm>
          <a:off x="0" y="0"/>
          <a:ext cx="0" cy="0"/>
          <a:chOff x="0" y="0"/>
          <a:chExt cx="0" cy="0"/>
        </a:xfrm>
      </p:grpSpPr>
      <p:sp>
        <p:nvSpPr>
          <p:cNvPr id="12" name="Picture Placeholder 32">
            <a:extLst>
              <a:ext uri="{FF2B5EF4-FFF2-40B4-BE49-F238E27FC236}">
                <a16:creationId xmlns:a16="http://schemas.microsoft.com/office/drawing/2014/main" id="{3594AE0F-CC64-2140-9794-12E08A33700F}"/>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5333029" y="3683324"/>
            <a:ext cx="5760000" cy="1440000"/>
          </a:xfrm>
        </p:spPr>
        <p:txBody>
          <a:bodyPr/>
          <a:lstStyle>
            <a:lvl1pPr marL="0" indent="0" algn="r">
              <a:buNone/>
              <a:defRPr sz="2000" b="0">
                <a:solidFill>
                  <a:schemeClr val="bg1"/>
                </a:solidFill>
              </a:defRPr>
            </a:lvl1pPr>
            <a:lvl2pPr marL="0" indent="0" algn="r">
              <a:buNone/>
              <a:defRPr sz="2000" b="0">
                <a:solidFill>
                  <a:schemeClr val="bg1"/>
                </a:solidFill>
              </a:defRPr>
            </a:lvl2pPr>
            <a:lvl3pPr marL="0" indent="0" algn="r">
              <a:buNone/>
              <a:defRPr sz="2000" b="0">
                <a:solidFill>
                  <a:schemeClr val="bg1"/>
                </a:solidFill>
              </a:defRPr>
            </a:lvl3pPr>
            <a:lvl4pPr marL="0" indent="0" algn="r">
              <a:buNone/>
              <a:defRPr sz="2000" b="0">
                <a:solidFill>
                  <a:schemeClr val="bg1"/>
                </a:solidFill>
              </a:defRPr>
            </a:lvl4pPr>
            <a:lvl5pPr marL="0" indent="0" algn="r">
              <a:buNone/>
              <a:defRPr sz="2000" b="0">
                <a:solidFill>
                  <a:schemeClr val="bg1"/>
                </a:solidFill>
              </a:defRPr>
            </a:lvl5pPr>
            <a:lvl6pPr marL="0" indent="0" algn="r">
              <a:buNone/>
              <a:defRPr sz="2000" b="0">
                <a:solidFill>
                  <a:schemeClr val="bg1"/>
                </a:solidFill>
              </a:defRPr>
            </a:lvl6pPr>
            <a:lvl7pPr marL="0" indent="0" algn="r">
              <a:buNone/>
              <a:defRPr sz="2000" b="0">
                <a:solidFill>
                  <a:schemeClr val="bg1"/>
                </a:solidFill>
              </a:defRPr>
            </a:lvl7pPr>
            <a:lvl8pPr marL="0" indent="0" algn="r">
              <a:buNone/>
              <a:defRPr sz="2000" b="0">
                <a:solidFill>
                  <a:schemeClr val="bg1"/>
                </a:solidFill>
              </a:defRPr>
            </a:lvl8pPr>
            <a:lvl9pPr marL="0" indent="0" algn="r">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5333029" y="1898064"/>
            <a:ext cx="5760000" cy="1440000"/>
          </a:xfrm>
        </p:spPr>
        <p:txBody>
          <a:bodyPr anchor="b" anchorCtr="0"/>
          <a:lstStyle>
            <a:lvl1pPr algn="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878787EF-3F44-FD47-B443-72FFB3D73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28641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Right align">
    <p:spTree>
      <p:nvGrpSpPr>
        <p:cNvPr id="1" name=""/>
        <p:cNvGrpSpPr/>
        <p:nvPr/>
      </p:nvGrpSpPr>
      <p:grpSpPr>
        <a:xfrm>
          <a:off x="0" y="0"/>
          <a:ext cx="0" cy="0"/>
          <a:chOff x="0" y="0"/>
          <a:chExt cx="0" cy="0"/>
        </a:xfrm>
      </p:grpSpPr>
      <p:sp>
        <p:nvSpPr>
          <p:cNvPr id="12" name="Picture Placeholder 32">
            <a:extLst>
              <a:ext uri="{FF2B5EF4-FFF2-40B4-BE49-F238E27FC236}">
                <a16:creationId xmlns:a16="http://schemas.microsoft.com/office/drawing/2014/main" id="{3594AE0F-CC64-2140-9794-12E08A33700F}"/>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2284662" y="4279381"/>
            <a:ext cx="2569579" cy="1440000"/>
          </a:xfrm>
        </p:spPr>
        <p:txBody>
          <a:bodyPr/>
          <a:lstStyle>
            <a:lvl1pPr marL="0" indent="0" algn="ctr">
              <a:buNone/>
              <a:defRPr sz="1200" b="0">
                <a:solidFill>
                  <a:schemeClr val="bg1"/>
                </a:solidFill>
              </a:defRPr>
            </a:lvl1pPr>
            <a:lvl2pPr marL="0" indent="0" algn="ctr">
              <a:buNone/>
              <a:defRPr sz="1200" b="0">
                <a:solidFill>
                  <a:schemeClr val="bg1"/>
                </a:solidFill>
              </a:defRPr>
            </a:lvl2pPr>
            <a:lvl3pPr marL="0" indent="0" algn="ctr">
              <a:buNone/>
              <a:defRPr sz="1200" b="0">
                <a:solidFill>
                  <a:schemeClr val="bg1"/>
                </a:solidFill>
              </a:defRPr>
            </a:lvl3pPr>
            <a:lvl4pPr marL="0" indent="0" algn="ctr">
              <a:buNone/>
              <a:defRPr sz="1200" b="0">
                <a:solidFill>
                  <a:schemeClr val="bg1"/>
                </a:solidFill>
              </a:defRPr>
            </a:lvl4pPr>
            <a:lvl5pPr marL="0" indent="0" algn="ctr">
              <a:buNone/>
              <a:defRPr sz="1200" b="0">
                <a:solidFill>
                  <a:schemeClr val="bg1"/>
                </a:solidFill>
              </a:defRPr>
            </a:lvl5pPr>
            <a:lvl6pPr marL="0" indent="0" algn="ctr">
              <a:buNone/>
              <a:defRPr sz="1200" b="0">
                <a:solidFill>
                  <a:schemeClr val="bg1"/>
                </a:solidFill>
              </a:defRPr>
            </a:lvl6pPr>
            <a:lvl7pPr marL="0" indent="0" algn="ctr">
              <a:buNone/>
              <a:defRPr sz="1200" b="0">
                <a:solidFill>
                  <a:schemeClr val="bg1"/>
                </a:solidFill>
              </a:defRPr>
            </a:lvl7pPr>
            <a:lvl8pPr marL="0" indent="0" algn="ctr">
              <a:buNone/>
              <a:defRPr sz="1200" b="0">
                <a:solidFill>
                  <a:schemeClr val="bg1"/>
                </a:solidFill>
              </a:defRPr>
            </a:lvl8pPr>
            <a:lvl9pPr marL="0" indent="0" algn="ctr">
              <a:buNone/>
              <a:defRPr sz="12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472404" y="1252102"/>
            <a:ext cx="5503595" cy="1440000"/>
          </a:xfrm>
        </p:spPr>
        <p:txBody>
          <a:bodyPr anchor="t" anchorCtr="0"/>
          <a:lstStyle>
            <a:lvl1pPr algn="ct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9" name="Picture Placeholder 9">
            <a:extLst>
              <a:ext uri="{FF2B5EF4-FFF2-40B4-BE49-F238E27FC236}">
                <a16:creationId xmlns:a16="http://schemas.microsoft.com/office/drawing/2014/main" id="{82AC4AEA-EC01-2442-A90F-1DB535EFB802}"/>
              </a:ext>
            </a:extLst>
          </p:cNvPr>
          <p:cNvSpPr>
            <a:spLocks noGrp="1"/>
          </p:cNvSpPr>
          <p:nvPr>
            <p:ph type="pic" sz="quarter" idx="19" hasCustomPrompt="1"/>
          </p:nvPr>
        </p:nvSpPr>
        <p:spPr>
          <a:xfrm>
            <a:off x="2722131" y="2222544"/>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0" name="Picture Placeholder 9">
            <a:extLst>
              <a:ext uri="{FF2B5EF4-FFF2-40B4-BE49-F238E27FC236}">
                <a16:creationId xmlns:a16="http://schemas.microsoft.com/office/drawing/2014/main" id="{AD811041-A407-C949-81AD-07C837CBE139}"/>
              </a:ext>
            </a:extLst>
          </p:cNvPr>
          <p:cNvSpPr>
            <a:spLocks noGrp="1"/>
          </p:cNvSpPr>
          <p:nvPr>
            <p:ph type="pic" sz="quarter" idx="20" hasCustomPrompt="1"/>
          </p:nvPr>
        </p:nvSpPr>
        <p:spPr>
          <a:xfrm>
            <a:off x="8128679" y="2222544"/>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1" name="Picture Placeholder 9">
            <a:extLst>
              <a:ext uri="{FF2B5EF4-FFF2-40B4-BE49-F238E27FC236}">
                <a16:creationId xmlns:a16="http://schemas.microsoft.com/office/drawing/2014/main" id="{C4251CD0-DCC0-5744-B79E-C97D88BB76F5}"/>
              </a:ext>
            </a:extLst>
          </p:cNvPr>
          <p:cNvSpPr>
            <a:spLocks noGrp="1"/>
          </p:cNvSpPr>
          <p:nvPr>
            <p:ph type="pic" sz="quarter" idx="21" hasCustomPrompt="1"/>
          </p:nvPr>
        </p:nvSpPr>
        <p:spPr>
          <a:xfrm>
            <a:off x="5403197" y="2212226"/>
            <a:ext cx="1648800" cy="16488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Subtitle 2">
            <a:extLst>
              <a:ext uri="{FF2B5EF4-FFF2-40B4-BE49-F238E27FC236}">
                <a16:creationId xmlns:a16="http://schemas.microsoft.com/office/drawing/2014/main" id="{CE194130-FEF1-4B42-B6AF-04E5B0CB3B0C}"/>
              </a:ext>
            </a:extLst>
          </p:cNvPr>
          <p:cNvSpPr txBox="1">
            <a:spLocks/>
          </p:cNvSpPr>
          <p:nvPr userDrawn="1"/>
        </p:nvSpPr>
        <p:spPr>
          <a:xfrm>
            <a:off x="4973043" y="4279381"/>
            <a:ext cx="256957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5" name="Subtitle 2">
            <a:extLst>
              <a:ext uri="{FF2B5EF4-FFF2-40B4-BE49-F238E27FC236}">
                <a16:creationId xmlns:a16="http://schemas.microsoft.com/office/drawing/2014/main" id="{9D1E417D-2021-CD40-B2B1-93A65D67ACF6}"/>
              </a:ext>
            </a:extLst>
          </p:cNvPr>
          <p:cNvSpPr txBox="1">
            <a:spLocks/>
          </p:cNvSpPr>
          <p:nvPr userDrawn="1"/>
        </p:nvSpPr>
        <p:spPr>
          <a:xfrm>
            <a:off x="7658369" y="4279381"/>
            <a:ext cx="256957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3979213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Right align">
    <p:spTree>
      <p:nvGrpSpPr>
        <p:cNvPr id="1" name=""/>
        <p:cNvGrpSpPr/>
        <p:nvPr/>
      </p:nvGrpSpPr>
      <p:grpSpPr>
        <a:xfrm>
          <a:off x="0" y="0"/>
          <a:ext cx="0" cy="0"/>
          <a:chOff x="0" y="0"/>
          <a:chExt cx="0" cy="0"/>
        </a:xfrm>
      </p:grpSpPr>
      <p:sp>
        <p:nvSpPr>
          <p:cNvPr id="18" name="Picture Placeholder 43">
            <a:extLst>
              <a:ext uri="{FF2B5EF4-FFF2-40B4-BE49-F238E27FC236}">
                <a16:creationId xmlns:a16="http://schemas.microsoft.com/office/drawing/2014/main" id="{884C26FB-9F91-4D45-800D-94F445103DFA}"/>
              </a:ext>
            </a:extLst>
          </p:cNvPr>
          <p:cNvSpPr>
            <a:spLocks noGrp="1"/>
          </p:cNvSpPr>
          <p:nvPr>
            <p:ph type="pic" sz="quarter" idx="18"/>
          </p:nvPr>
        </p:nvSpPr>
        <p:spPr>
          <a:xfrm>
            <a:off x="481780" y="152399"/>
            <a:ext cx="11562735" cy="6532563"/>
          </a:xfrm>
          <a:blipFill>
            <a:blip r:embed="rId2"/>
            <a:stretch>
              <a:fillRect/>
            </a:stretch>
          </a:blipFill>
        </p:spPr>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730662" y="4279381"/>
            <a:ext cx="1878995" cy="1440000"/>
          </a:xfrm>
        </p:spPr>
        <p:txBody>
          <a:bodyPr/>
          <a:lstStyle>
            <a:lvl1pPr marL="0" indent="0" algn="ctr">
              <a:buNone/>
              <a:defRPr sz="1200" b="0">
                <a:solidFill>
                  <a:schemeClr val="bg1"/>
                </a:solidFill>
              </a:defRPr>
            </a:lvl1pPr>
            <a:lvl2pPr marL="0" indent="0" algn="ctr">
              <a:buNone/>
              <a:defRPr sz="1200" b="0">
                <a:solidFill>
                  <a:schemeClr val="bg1"/>
                </a:solidFill>
              </a:defRPr>
            </a:lvl2pPr>
            <a:lvl3pPr marL="0" indent="0" algn="ctr">
              <a:buNone/>
              <a:defRPr sz="1200" b="0">
                <a:solidFill>
                  <a:schemeClr val="bg1"/>
                </a:solidFill>
              </a:defRPr>
            </a:lvl3pPr>
            <a:lvl4pPr marL="0" indent="0" algn="ctr">
              <a:buNone/>
              <a:defRPr sz="1200" b="0">
                <a:solidFill>
                  <a:schemeClr val="bg1"/>
                </a:solidFill>
              </a:defRPr>
            </a:lvl4pPr>
            <a:lvl5pPr marL="0" indent="0" algn="ctr">
              <a:buNone/>
              <a:defRPr sz="1200" b="0">
                <a:solidFill>
                  <a:schemeClr val="bg1"/>
                </a:solidFill>
              </a:defRPr>
            </a:lvl5pPr>
            <a:lvl6pPr marL="0" indent="0" algn="ctr">
              <a:buNone/>
              <a:defRPr sz="1200" b="0">
                <a:solidFill>
                  <a:schemeClr val="bg1"/>
                </a:solidFill>
              </a:defRPr>
            </a:lvl6pPr>
            <a:lvl7pPr marL="0" indent="0" algn="ctr">
              <a:buNone/>
              <a:defRPr sz="1200" b="0">
                <a:solidFill>
                  <a:schemeClr val="bg1"/>
                </a:solidFill>
              </a:defRPr>
            </a:lvl7pPr>
            <a:lvl8pPr marL="0" indent="0" algn="ctr">
              <a:buNone/>
              <a:defRPr sz="1200" b="0">
                <a:solidFill>
                  <a:schemeClr val="bg1"/>
                </a:solidFill>
              </a:defRPr>
            </a:lvl8pPr>
            <a:lvl9pPr marL="0" indent="0" algn="ctr">
              <a:buNone/>
              <a:defRPr sz="12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3472404" y="986077"/>
            <a:ext cx="5503595" cy="541769"/>
          </a:xfrm>
        </p:spPr>
        <p:txBody>
          <a:bodyPr anchor="t" anchorCtr="0"/>
          <a:lstStyle>
            <a:lvl1pPr algn="ct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9" name="Picture Placeholder 9">
            <a:extLst>
              <a:ext uri="{FF2B5EF4-FFF2-40B4-BE49-F238E27FC236}">
                <a16:creationId xmlns:a16="http://schemas.microsoft.com/office/drawing/2014/main" id="{82AC4AEA-EC01-2442-A90F-1DB535EFB802}"/>
              </a:ext>
            </a:extLst>
          </p:cNvPr>
          <p:cNvSpPr>
            <a:spLocks noGrp="1"/>
          </p:cNvSpPr>
          <p:nvPr>
            <p:ph type="pic" sz="quarter" idx="19" hasCustomPrompt="1"/>
          </p:nvPr>
        </p:nvSpPr>
        <p:spPr>
          <a:xfrm>
            <a:off x="1845760"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0" name="Picture Placeholder 9">
            <a:extLst>
              <a:ext uri="{FF2B5EF4-FFF2-40B4-BE49-F238E27FC236}">
                <a16:creationId xmlns:a16="http://schemas.microsoft.com/office/drawing/2014/main" id="{AD811041-A407-C949-81AD-07C837CBE139}"/>
              </a:ext>
            </a:extLst>
          </p:cNvPr>
          <p:cNvSpPr>
            <a:spLocks noGrp="1"/>
          </p:cNvSpPr>
          <p:nvPr>
            <p:ph type="pic" sz="quarter" idx="20" hasCustomPrompt="1"/>
          </p:nvPr>
        </p:nvSpPr>
        <p:spPr>
          <a:xfrm>
            <a:off x="9116697"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1" name="Picture Placeholder 9">
            <a:extLst>
              <a:ext uri="{FF2B5EF4-FFF2-40B4-BE49-F238E27FC236}">
                <a16:creationId xmlns:a16="http://schemas.microsoft.com/office/drawing/2014/main" id="{C4251CD0-DCC0-5744-B79E-C97D88BB76F5}"/>
              </a:ext>
            </a:extLst>
          </p:cNvPr>
          <p:cNvSpPr>
            <a:spLocks noGrp="1"/>
          </p:cNvSpPr>
          <p:nvPr>
            <p:ph type="pic" sz="quarter" idx="21" hasCustomPrompt="1"/>
          </p:nvPr>
        </p:nvSpPr>
        <p:spPr>
          <a:xfrm>
            <a:off x="6693052" y="2351205"/>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Subtitle 2">
            <a:extLst>
              <a:ext uri="{FF2B5EF4-FFF2-40B4-BE49-F238E27FC236}">
                <a16:creationId xmlns:a16="http://schemas.microsoft.com/office/drawing/2014/main" id="{CE194130-FEF1-4B42-B6AF-04E5B0CB3B0C}"/>
              </a:ext>
            </a:extLst>
          </p:cNvPr>
          <p:cNvSpPr txBox="1">
            <a:spLocks/>
          </p:cNvSpPr>
          <p:nvPr userDrawn="1"/>
        </p:nvSpPr>
        <p:spPr>
          <a:xfrm>
            <a:off x="4154308" y="4279381"/>
            <a:ext cx="1878995"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5" name="Subtitle 2">
            <a:extLst>
              <a:ext uri="{FF2B5EF4-FFF2-40B4-BE49-F238E27FC236}">
                <a16:creationId xmlns:a16="http://schemas.microsoft.com/office/drawing/2014/main" id="{9D1E417D-2021-CD40-B2B1-93A65D67ACF6}"/>
              </a:ext>
            </a:extLst>
          </p:cNvPr>
          <p:cNvSpPr txBox="1">
            <a:spLocks/>
          </p:cNvSpPr>
          <p:nvPr userDrawn="1"/>
        </p:nvSpPr>
        <p:spPr>
          <a:xfrm>
            <a:off x="8886502" y="4279381"/>
            <a:ext cx="2109189" cy="1440000"/>
          </a:xfrm>
          <a:prstGeom prst="rect">
            <a:avLst/>
          </a:prstGeom>
        </p:spPr>
        <p:txBody>
          <a:bodyPr vert="horz" lIns="0" tIns="0" rIns="0" bIns="0" rtlCol="0">
            <a:no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2pPr>
            <a:lvl3pPr marL="0" indent="0" algn="ctr" defTabSz="914400" rtl="0" eaLnBrk="1" latinLnBrk="0" hangingPunct="1">
              <a:lnSpc>
                <a:spcPct val="110000"/>
              </a:lnSpc>
              <a:spcBef>
                <a:spcPts val="0"/>
              </a:spcBef>
              <a:spcAft>
                <a:spcPts val="600"/>
              </a:spcAft>
              <a:buClr>
                <a:schemeClr val="tx2"/>
              </a:buClr>
              <a:buFont typeface="Arial" panose="020B0604020202020204" pitchFamily="34" charset="0"/>
              <a:buNone/>
              <a:defRPr sz="1200" b="0" kern="1200">
                <a:solidFill>
                  <a:schemeClr val="bg1"/>
                </a:solidFill>
                <a:latin typeface="+mn-lt"/>
                <a:ea typeface="+mn-ea"/>
                <a:cs typeface="+mn-cs"/>
              </a:defRPr>
            </a:lvl3pPr>
            <a:lvl4pPr marL="0" indent="0" algn="ctr" defTabSz="914400" rtl="0" eaLnBrk="1" latinLnBrk="0" hangingPunct="1">
              <a:lnSpc>
                <a:spcPct val="110000"/>
              </a:lnSpc>
              <a:spcBef>
                <a:spcPts val="0"/>
              </a:spcBef>
              <a:spcAft>
                <a:spcPts val="600"/>
              </a:spcAft>
              <a:buFont typeface="Nunito Sans" panose="00000500000000000000" pitchFamily="2" charset="0"/>
              <a:buNone/>
              <a:defRPr sz="1200" b="0" kern="1200">
                <a:solidFill>
                  <a:schemeClr val="bg1"/>
                </a:solidFill>
                <a:latin typeface="+mn-lt"/>
                <a:ea typeface="+mn-ea"/>
                <a:cs typeface="+mn-cs"/>
              </a:defRPr>
            </a:lvl4pPr>
            <a:lvl5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5pPr>
            <a:lvl6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6pPr>
            <a:lvl7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7pPr>
            <a:lvl8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8pPr>
            <a:lvl9pPr marL="0" indent="0" algn="ctr" defTabSz="914400" rtl="0" eaLnBrk="1" latinLnBrk="0" hangingPunct="1">
              <a:lnSpc>
                <a:spcPct val="110000"/>
              </a:lnSpc>
              <a:spcBef>
                <a:spcPts val="0"/>
              </a:spcBef>
              <a:spcAft>
                <a:spcPts val="600"/>
              </a:spcAft>
              <a:buFont typeface="Arial" panose="020B0604020202020204" pitchFamily="34" charset="0"/>
              <a:buNone/>
              <a:defRPr sz="1200" b="0" kern="1200">
                <a:solidFill>
                  <a:schemeClr val="bg1"/>
                </a:solidFill>
                <a:latin typeface="+mn-lt"/>
                <a:ea typeface="+mn-ea"/>
                <a:cs typeface="+mn-cs"/>
              </a:defRPr>
            </a:lvl9pPr>
          </a:lstStyle>
          <a:p>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3" name="Picture Placeholder 9">
            <a:extLst>
              <a:ext uri="{FF2B5EF4-FFF2-40B4-BE49-F238E27FC236}">
                <a16:creationId xmlns:a16="http://schemas.microsoft.com/office/drawing/2014/main" id="{2D49BF6C-333F-7B4C-A158-59872B2DE1DC}"/>
              </a:ext>
            </a:extLst>
          </p:cNvPr>
          <p:cNvSpPr>
            <a:spLocks noGrp="1"/>
          </p:cNvSpPr>
          <p:nvPr>
            <p:ph type="pic" sz="quarter" idx="22" hasCustomPrompt="1"/>
          </p:nvPr>
        </p:nvSpPr>
        <p:spPr>
          <a:xfrm>
            <a:off x="4269406" y="2361523"/>
            <a:ext cx="1648800" cy="1648800"/>
          </a:xfrm>
          <a:prstGeom prst="ellipse">
            <a:avLst/>
          </a:prstGeom>
          <a:solidFill>
            <a:schemeClr val="bg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5" name="Text Placeholder 4">
            <a:extLst>
              <a:ext uri="{FF2B5EF4-FFF2-40B4-BE49-F238E27FC236}">
                <a16:creationId xmlns:a16="http://schemas.microsoft.com/office/drawing/2014/main" id="{8D29F958-2783-9248-9D39-82285D7662D0}"/>
              </a:ext>
            </a:extLst>
          </p:cNvPr>
          <p:cNvSpPr>
            <a:spLocks noGrp="1"/>
          </p:cNvSpPr>
          <p:nvPr>
            <p:ph type="body" sz="quarter" idx="23"/>
          </p:nvPr>
        </p:nvSpPr>
        <p:spPr>
          <a:xfrm>
            <a:off x="6600113" y="4279381"/>
            <a:ext cx="1834677" cy="2384425"/>
          </a:xfrm>
        </p:spPr>
        <p:txBody>
          <a:bodyPr/>
          <a:lstStyle>
            <a:lvl1pPr algn="ctr">
              <a:defRPr sz="1200">
                <a:solidFill>
                  <a:schemeClr val="bg1"/>
                </a:solidFill>
              </a:defRPr>
            </a:lvl1pPr>
            <a:lvl2pPr algn="ctr">
              <a:defRPr sz="1200">
                <a:solidFill>
                  <a:schemeClr val="bg1"/>
                </a:solidFill>
              </a:defRPr>
            </a:lvl2pPr>
            <a:lvl3pPr algn="ctr">
              <a:defRPr sz="12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823675CF-196E-3E40-8A21-6EE76FFF6067}"/>
              </a:ext>
            </a:extLst>
          </p:cNvPr>
          <p:cNvSpPr>
            <a:spLocks noGrp="1"/>
          </p:cNvSpPr>
          <p:nvPr>
            <p:ph type="body" sz="quarter" idx="24" hasCustomPrompt="1"/>
          </p:nvPr>
        </p:nvSpPr>
        <p:spPr>
          <a:xfrm>
            <a:off x="2389188" y="1730375"/>
            <a:ext cx="7373937" cy="620713"/>
          </a:xfrm>
        </p:spPr>
        <p:txBody>
          <a:bodyPr/>
          <a:lstStyle>
            <a:lvl1pPr algn="ctr">
              <a:defRPr sz="1400">
                <a:solidFill>
                  <a:schemeClr val="bg1"/>
                </a:solidFill>
              </a:defRPr>
            </a:lvl1pPr>
            <a:lvl2pPr algn="ctr">
              <a:defRPr sz="1400">
                <a:solidFill>
                  <a:schemeClr val="bg1"/>
                </a:solidFill>
              </a:defRPr>
            </a:lvl2pPr>
            <a:lvl3pPr algn="ctr">
              <a:defRPr sz="14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Body copy</a:t>
            </a:r>
            <a:endParaRPr lang="en-US"/>
          </a:p>
        </p:txBody>
      </p:sp>
    </p:spTree>
    <p:extLst>
      <p:ext uri="{BB962C8B-B14F-4D97-AF65-F5344CB8AC3E}">
        <p14:creationId xmlns:p14="http://schemas.microsoft.com/office/powerpoint/2010/main" val="312590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Right align">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7329D0C-EA1F-5243-9786-6E4E710101C2}"/>
              </a:ext>
            </a:extLst>
          </p:cNvPr>
          <p:cNvSpPr>
            <a:spLocks noGrp="1"/>
          </p:cNvSpPr>
          <p:nvPr>
            <p:ph type="pic" sz="quarter" idx="18"/>
          </p:nvPr>
        </p:nvSpPr>
        <p:spPr>
          <a:xfrm>
            <a:off x="476250" y="138113"/>
            <a:ext cx="11559231" cy="6562725"/>
          </a:xfrm>
          <a:solidFill>
            <a:schemeClr val="tx2"/>
          </a:solid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5333029" y="3683324"/>
            <a:ext cx="5760000" cy="1440000"/>
          </a:xfrm>
        </p:spPr>
        <p:txBody>
          <a:bodyPr/>
          <a:lstStyle>
            <a:lvl1pPr marL="0" indent="0" algn="r">
              <a:buNone/>
              <a:defRPr sz="2000" b="0">
                <a:solidFill>
                  <a:schemeClr val="bg1"/>
                </a:solidFill>
              </a:defRPr>
            </a:lvl1pPr>
            <a:lvl2pPr marL="0" indent="0" algn="r">
              <a:buNone/>
              <a:defRPr sz="2000" b="0">
                <a:solidFill>
                  <a:schemeClr val="bg1"/>
                </a:solidFill>
              </a:defRPr>
            </a:lvl2pPr>
            <a:lvl3pPr marL="0" indent="0" algn="r">
              <a:buNone/>
              <a:defRPr sz="2000" b="0">
                <a:solidFill>
                  <a:schemeClr val="bg1"/>
                </a:solidFill>
              </a:defRPr>
            </a:lvl3pPr>
            <a:lvl4pPr marL="0" indent="0" algn="r">
              <a:buNone/>
              <a:defRPr sz="2000" b="0">
                <a:solidFill>
                  <a:schemeClr val="bg1"/>
                </a:solidFill>
              </a:defRPr>
            </a:lvl4pPr>
            <a:lvl5pPr marL="0" indent="0" algn="r">
              <a:buNone/>
              <a:defRPr sz="2000" b="0">
                <a:solidFill>
                  <a:schemeClr val="bg1"/>
                </a:solidFill>
              </a:defRPr>
            </a:lvl5pPr>
            <a:lvl6pPr marL="0" indent="0" algn="r">
              <a:buNone/>
              <a:defRPr sz="2000" b="0">
                <a:solidFill>
                  <a:schemeClr val="bg1"/>
                </a:solidFill>
              </a:defRPr>
            </a:lvl6pPr>
            <a:lvl7pPr marL="0" indent="0" algn="r">
              <a:buNone/>
              <a:defRPr sz="2000" b="0">
                <a:solidFill>
                  <a:schemeClr val="bg1"/>
                </a:solidFill>
              </a:defRPr>
            </a:lvl7pPr>
            <a:lvl8pPr marL="0" indent="0" algn="r">
              <a:buNone/>
              <a:defRPr sz="2000" b="0">
                <a:solidFill>
                  <a:schemeClr val="bg1"/>
                </a:solidFill>
              </a:defRPr>
            </a:lvl8pPr>
            <a:lvl9pPr marL="0" indent="0" algn="r">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5333029" y="1898064"/>
            <a:ext cx="5760000" cy="1440000"/>
          </a:xfrm>
        </p:spPr>
        <p:txBody>
          <a:bodyPr anchor="b" anchorCtr="0"/>
          <a:lstStyle>
            <a:lvl1pPr algn="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A9FC5029-7450-AF4F-866C-802050E5BD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08" r="26527"/>
          <a:stretch/>
        </p:blipFill>
        <p:spPr>
          <a:xfrm>
            <a:off x="9920119" y="5537520"/>
            <a:ext cx="1172910" cy="678247"/>
          </a:xfrm>
          <a:prstGeom prst="rect">
            <a:avLst/>
          </a:prstGeom>
        </p:spPr>
      </p:pic>
    </p:spTree>
    <p:extLst>
      <p:ext uri="{BB962C8B-B14F-4D97-AF65-F5344CB8AC3E}">
        <p14:creationId xmlns:p14="http://schemas.microsoft.com/office/powerpoint/2010/main" val="295391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Image">
    <p:spTree>
      <p:nvGrpSpPr>
        <p:cNvPr id="1" name=""/>
        <p:cNvGrpSpPr/>
        <p:nvPr/>
      </p:nvGrpSpPr>
      <p:grpSpPr>
        <a:xfrm>
          <a:off x="0" y="0"/>
          <a:ext cx="0" cy="0"/>
          <a:chOff x="0" y="0"/>
          <a:chExt cx="0" cy="0"/>
        </a:xfrm>
      </p:grpSpPr>
      <p:sp>
        <p:nvSpPr>
          <p:cNvPr id="10" name="Picture Placeholder 32">
            <a:extLst>
              <a:ext uri="{FF2B5EF4-FFF2-40B4-BE49-F238E27FC236}">
                <a16:creationId xmlns:a16="http://schemas.microsoft.com/office/drawing/2014/main" id="{1D9B4A6B-086D-3947-B073-7D33A313B7D8}"/>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userDrawn="1">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userDrawn="1">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15DCA5CB-A081-E948-A048-A6947BD5E1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250852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Image">
    <p:spTree>
      <p:nvGrpSpPr>
        <p:cNvPr id="1" name=""/>
        <p:cNvGrpSpPr/>
        <p:nvPr/>
      </p:nvGrpSpPr>
      <p:grpSpPr>
        <a:xfrm>
          <a:off x="0" y="0"/>
          <a:ext cx="0" cy="0"/>
          <a:chOff x="0" y="0"/>
          <a:chExt cx="0" cy="0"/>
        </a:xfrm>
      </p:grpSpPr>
      <p:sp>
        <p:nvSpPr>
          <p:cNvPr id="10" name="Picture Placeholder 32">
            <a:extLst>
              <a:ext uri="{FF2B5EF4-FFF2-40B4-BE49-F238E27FC236}">
                <a16:creationId xmlns:a16="http://schemas.microsoft.com/office/drawing/2014/main" id="{1D9B4A6B-086D-3947-B073-7D33A313B7D8}"/>
              </a:ext>
            </a:extLst>
          </p:cNvPr>
          <p:cNvSpPr>
            <a:spLocks noGrp="1"/>
          </p:cNvSpPr>
          <p:nvPr>
            <p:ph type="pic" sz="quarter" idx="18"/>
          </p:nvPr>
        </p:nvSpPr>
        <p:spPr>
          <a:xfrm>
            <a:off x="477837" y="152400"/>
            <a:ext cx="11565881" cy="6532563"/>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r>
              <a:rPr lang="en-US"/>
              <a:t>Click icon to add picture</a:t>
            </a:r>
          </a:p>
        </p:txBody>
      </p:sp>
      <p:sp>
        <p:nvSpPr>
          <p:cNvPr id="6" name="Subtitle 2">
            <a:extLst>
              <a:ext uri="{FF2B5EF4-FFF2-40B4-BE49-F238E27FC236}">
                <a16:creationId xmlns:a16="http://schemas.microsoft.com/office/drawing/2014/main" id="{B113A054-12CB-4197-89CB-FBA21D5F8988}"/>
              </a:ext>
            </a:extLst>
          </p:cNvPr>
          <p:cNvSpPr>
            <a:spLocks noGrp="1"/>
          </p:cNvSpPr>
          <p:nvPr userDrawn="1">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userDrawn="1">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15DCA5CB-A081-E948-A048-A6947BD5E1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2508521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Image-Right align">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5EE09E2-7909-4EBA-A81B-B1441CE2F13B}"/>
              </a:ext>
            </a:extLst>
          </p:cNvPr>
          <p:cNvSpPr>
            <a:spLocks noGrp="1"/>
          </p:cNvSpPr>
          <p:nvPr>
            <p:ph type="pic" sz="quarter" idx="18" hasCustomPrompt="1"/>
          </p:nvPr>
        </p:nvSpPr>
        <p:spPr>
          <a:xfrm>
            <a:off x="478671" y="152400"/>
            <a:ext cx="11565047" cy="6553198"/>
          </a:xfrm>
          <a:solidFill>
            <a:schemeClr val="tx2"/>
          </a:solidFill>
        </p:spPr>
        <p:txBody>
          <a:bodyPr lIns="828000" tIns="180000" rIns="2880000" bIns="360000"/>
          <a:lstStyle>
            <a:lvl1pPr>
              <a:defRPr sz="1400">
                <a:solidFill>
                  <a:schemeClr val="bg1"/>
                </a:solidFill>
              </a:defRPr>
            </a:lvl1pPr>
          </a:lstStyle>
          <a:p>
            <a:r>
              <a:rPr lang="en-AU"/>
              <a:t>To insert an image, select: ‘Insert &gt; Pictures’. Recolour images: ‘Picture Format &gt; Colour &gt; Recolour &gt; [Dark Green, Text Colour 2, Dark]’</a:t>
            </a:r>
          </a:p>
        </p:txBody>
      </p:sp>
      <p:sp>
        <p:nvSpPr>
          <p:cNvPr id="6" name="Subtitle 2">
            <a:extLst>
              <a:ext uri="{FF2B5EF4-FFF2-40B4-BE49-F238E27FC236}">
                <a16:creationId xmlns:a16="http://schemas.microsoft.com/office/drawing/2014/main" id="{B113A054-12CB-4197-89CB-FBA21D5F8988}"/>
              </a:ext>
            </a:extLst>
          </p:cNvPr>
          <p:cNvSpPr>
            <a:spLocks noGrp="1"/>
          </p:cNvSpPr>
          <p:nvPr userDrawn="1">
            <p:ph type="subTitle" idx="1" hasCustomPrompt="1"/>
          </p:nvPr>
        </p:nvSpPr>
        <p:spPr>
          <a:xfrm>
            <a:off x="5333029" y="3683324"/>
            <a:ext cx="5760000" cy="1440000"/>
          </a:xfrm>
        </p:spPr>
        <p:txBody>
          <a:bodyPr/>
          <a:lstStyle>
            <a:lvl1pPr marL="0" indent="0" algn="r">
              <a:buNone/>
              <a:defRPr sz="2000" b="0">
                <a:solidFill>
                  <a:schemeClr val="bg1"/>
                </a:solidFill>
              </a:defRPr>
            </a:lvl1pPr>
            <a:lvl2pPr marL="0" indent="0" algn="r">
              <a:buNone/>
              <a:defRPr sz="2000" b="0">
                <a:solidFill>
                  <a:schemeClr val="bg1"/>
                </a:solidFill>
              </a:defRPr>
            </a:lvl2pPr>
            <a:lvl3pPr marL="0" indent="0" algn="r">
              <a:buNone/>
              <a:defRPr sz="2000" b="0">
                <a:solidFill>
                  <a:schemeClr val="bg1"/>
                </a:solidFill>
              </a:defRPr>
            </a:lvl3pPr>
            <a:lvl4pPr marL="0" indent="0" algn="r">
              <a:buNone/>
              <a:defRPr sz="2000" b="0">
                <a:solidFill>
                  <a:schemeClr val="bg1"/>
                </a:solidFill>
              </a:defRPr>
            </a:lvl4pPr>
            <a:lvl5pPr marL="0" indent="0" algn="r">
              <a:buNone/>
              <a:defRPr sz="2000" b="0">
                <a:solidFill>
                  <a:schemeClr val="bg1"/>
                </a:solidFill>
              </a:defRPr>
            </a:lvl5pPr>
            <a:lvl6pPr marL="0" indent="0" algn="r">
              <a:buNone/>
              <a:defRPr sz="2000" b="0">
                <a:solidFill>
                  <a:schemeClr val="bg1"/>
                </a:solidFill>
              </a:defRPr>
            </a:lvl6pPr>
            <a:lvl7pPr marL="0" indent="0" algn="r">
              <a:buNone/>
              <a:defRPr sz="2000" b="0">
                <a:solidFill>
                  <a:schemeClr val="bg1"/>
                </a:solidFill>
              </a:defRPr>
            </a:lvl7pPr>
            <a:lvl8pPr marL="0" indent="0" algn="r">
              <a:buNone/>
              <a:defRPr sz="2000" b="0">
                <a:solidFill>
                  <a:schemeClr val="bg1"/>
                </a:solidFill>
              </a:defRPr>
            </a:lvl8pPr>
            <a:lvl9pPr marL="0" indent="0" algn="r">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userDrawn="1">
            <p:ph type="title" hasCustomPrompt="1"/>
          </p:nvPr>
        </p:nvSpPr>
        <p:spPr>
          <a:xfrm>
            <a:off x="5333029" y="1898064"/>
            <a:ext cx="5760000" cy="1440000"/>
          </a:xfrm>
        </p:spPr>
        <p:txBody>
          <a:bodyPr anchor="b" anchorCtr="0"/>
          <a:lstStyle>
            <a:lvl1pPr algn="r">
              <a:defRPr sz="3200">
                <a:solidFill>
                  <a:schemeClr val="bg1"/>
                </a:solidFill>
              </a:defRPr>
            </a:lvl1pPr>
          </a:lstStyle>
          <a:p>
            <a:r>
              <a:rPr lang="en-US"/>
              <a:t>Click to add title</a:t>
            </a:r>
            <a:endParaRPr lang="en-GB"/>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0" name="Picture 9" descr="Logo&#10;&#10;Description automatically generated">
            <a:extLst>
              <a:ext uri="{FF2B5EF4-FFF2-40B4-BE49-F238E27FC236}">
                <a16:creationId xmlns:a16="http://schemas.microsoft.com/office/drawing/2014/main" id="{0B62ED1C-9359-DF4C-B6E9-E92B942977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08" r="26527"/>
          <a:stretch/>
        </p:blipFill>
        <p:spPr>
          <a:xfrm>
            <a:off x="9920119" y="5537520"/>
            <a:ext cx="1172910" cy="678247"/>
          </a:xfrm>
          <a:prstGeom prst="rect">
            <a:avLst/>
          </a:prstGeom>
        </p:spPr>
      </p:pic>
    </p:spTree>
    <p:extLst>
      <p:ext uri="{BB962C8B-B14F-4D97-AF65-F5344CB8AC3E}">
        <p14:creationId xmlns:p14="http://schemas.microsoft.com/office/powerpoint/2010/main" val="1827065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5EE09E2-7909-4EBA-A81B-B1441CE2F13B}"/>
              </a:ext>
            </a:extLst>
          </p:cNvPr>
          <p:cNvSpPr>
            <a:spLocks noGrp="1"/>
          </p:cNvSpPr>
          <p:nvPr>
            <p:ph type="pic" sz="quarter" idx="18" hasCustomPrompt="1"/>
          </p:nvPr>
        </p:nvSpPr>
        <p:spPr>
          <a:xfrm>
            <a:off x="168965" y="152400"/>
            <a:ext cx="11874753" cy="6553198"/>
          </a:xfrm>
          <a:solidFill>
            <a:schemeClr val="tx2"/>
          </a:solidFill>
        </p:spPr>
        <p:txBody>
          <a:bodyPr lIns="828000" tIns="180000" rIns="2880000" bIns="360000"/>
          <a:lstStyle>
            <a:lvl1pPr>
              <a:defRPr sz="1400">
                <a:solidFill>
                  <a:schemeClr val="bg1"/>
                </a:solidFill>
              </a:defRPr>
            </a:lvl1pPr>
          </a:lstStyle>
          <a:p>
            <a:r>
              <a:rPr lang="en-AU"/>
              <a:t>To insert an image, select: ‘Insert &gt; Pictures’. Recolour images: ‘Picture Format &gt; Colour &gt; Recolour &gt; [Dark Green, Text Colour 2, Dark]’</a:t>
            </a:r>
          </a:p>
        </p:txBody>
      </p:sp>
      <p:sp>
        <p:nvSpPr>
          <p:cNvPr id="6" name="Subtitle 2">
            <a:extLst>
              <a:ext uri="{FF2B5EF4-FFF2-40B4-BE49-F238E27FC236}">
                <a16:creationId xmlns:a16="http://schemas.microsoft.com/office/drawing/2014/main" id="{B113A054-12CB-4197-89CB-FBA21D5F8988}"/>
              </a:ext>
            </a:extLst>
          </p:cNvPr>
          <p:cNvSpPr>
            <a:spLocks noGrp="1"/>
          </p:cNvSpPr>
          <p:nvPr userDrawn="1">
            <p:ph type="subTitle" idx="1" hasCustomPrompt="1"/>
          </p:nvPr>
        </p:nvSpPr>
        <p:spPr>
          <a:xfrm>
            <a:off x="910116"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userDrawn="1">
            <p:ph type="title" hasCustomPrompt="1"/>
          </p:nvPr>
        </p:nvSpPr>
        <p:spPr>
          <a:xfrm>
            <a:off x="910116" y="1898064"/>
            <a:ext cx="5760000" cy="1440000"/>
          </a:xfrm>
        </p:spPr>
        <p:txBody>
          <a:bodyPr anchor="b" anchorCtr="0"/>
          <a:lstStyle>
            <a:lvl1pPr algn="l">
              <a:defRPr sz="3200">
                <a:solidFill>
                  <a:schemeClr val="bg1"/>
                </a:solidFill>
              </a:defRPr>
            </a:lvl1pPr>
          </a:lstStyle>
          <a:p>
            <a:r>
              <a:rPr lang="en-US"/>
              <a:t>Click to add title</a:t>
            </a:r>
            <a:endParaRPr lang="en-GB"/>
          </a:p>
        </p:txBody>
      </p:sp>
      <p:pic>
        <p:nvPicPr>
          <p:cNvPr id="9" name="Picture 8">
            <a:extLst>
              <a:ext uri="{FF2B5EF4-FFF2-40B4-BE49-F238E27FC236}">
                <a16:creationId xmlns:a16="http://schemas.microsoft.com/office/drawing/2014/main" id="{AFB0D4CA-FCCC-1641-843F-22A0E5F731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3" t="-57724" r="-3418" b="-50935"/>
          <a:stretch/>
        </p:blipFill>
        <p:spPr>
          <a:xfrm>
            <a:off x="891197" y="1129843"/>
            <a:ext cx="1573961" cy="648990"/>
          </a:xfrm>
          <a:prstGeom prst="rect">
            <a:avLst/>
          </a:prstGeom>
        </p:spPr>
      </p:pic>
    </p:spTree>
    <p:extLst>
      <p:ext uri="{BB962C8B-B14F-4D97-AF65-F5344CB8AC3E}">
        <p14:creationId xmlns:p14="http://schemas.microsoft.com/office/powerpoint/2010/main" val="2896770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Imag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5EE09E2-7909-4EBA-A81B-B1441CE2F13B}"/>
              </a:ext>
            </a:extLst>
          </p:cNvPr>
          <p:cNvSpPr>
            <a:spLocks noGrp="1"/>
          </p:cNvSpPr>
          <p:nvPr>
            <p:ph type="pic" sz="quarter" idx="18" hasCustomPrompt="1"/>
          </p:nvPr>
        </p:nvSpPr>
        <p:spPr>
          <a:xfrm>
            <a:off x="478671" y="152400"/>
            <a:ext cx="11565047" cy="6553198"/>
          </a:xfrm>
          <a:solidFill>
            <a:schemeClr val="tx2"/>
          </a:solidFill>
        </p:spPr>
        <p:txBody>
          <a:bodyPr lIns="828000" tIns="180000" rIns="2880000" bIns="360000"/>
          <a:lstStyle>
            <a:lvl1pPr>
              <a:defRPr sz="1400">
                <a:solidFill>
                  <a:schemeClr val="bg1"/>
                </a:solidFill>
              </a:defRPr>
            </a:lvl1pPr>
          </a:lstStyle>
          <a:p>
            <a:r>
              <a:rPr lang="en-AU"/>
              <a:t>To insert an image, select: ‘Insert &gt; Pictures’. Recolour images: ‘Picture Format &gt; Colour &gt; Recolour &gt; [Dark Green, Text Colour 2, Dark]’</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4" name="Title 3">
            <a:extLst>
              <a:ext uri="{FF2B5EF4-FFF2-40B4-BE49-F238E27FC236}">
                <a16:creationId xmlns:a16="http://schemas.microsoft.com/office/drawing/2014/main" id="{292635EC-9625-42A4-A095-230E21D32BF0}"/>
              </a:ext>
            </a:extLst>
          </p:cNvPr>
          <p:cNvSpPr>
            <a:spLocks noGrp="1"/>
          </p:cNvSpPr>
          <p:nvPr>
            <p:ph type="title"/>
          </p:nvPr>
        </p:nvSpPr>
        <p:spPr>
          <a:xfrm>
            <a:off x="1109020" y="2197697"/>
            <a:ext cx="7200000" cy="720000"/>
          </a:xfrm>
        </p:spPr>
        <p:txBody>
          <a:bodyPr anchor="b" anchorCtr="0"/>
          <a:lstStyle>
            <a:lvl1pPr>
              <a:defRPr>
                <a:solidFill>
                  <a:schemeClr val="bg1"/>
                </a:solidFill>
              </a:defRPr>
            </a:lvl1pPr>
          </a:lstStyle>
          <a:p>
            <a:r>
              <a:rPr lang="en-US"/>
              <a:t>Click to edit Master title style</a:t>
            </a:r>
            <a:endParaRPr lang="en-AU"/>
          </a:p>
        </p:txBody>
      </p:sp>
      <p:sp>
        <p:nvSpPr>
          <p:cNvPr id="9" name="Text Placeholder 8">
            <a:extLst>
              <a:ext uri="{FF2B5EF4-FFF2-40B4-BE49-F238E27FC236}">
                <a16:creationId xmlns:a16="http://schemas.microsoft.com/office/drawing/2014/main" id="{0ED349AF-E706-4D4B-BDB4-35070C47C9E0}"/>
              </a:ext>
            </a:extLst>
          </p:cNvPr>
          <p:cNvSpPr>
            <a:spLocks noGrp="1"/>
          </p:cNvSpPr>
          <p:nvPr>
            <p:ph type="body" sz="quarter" idx="19" hasCustomPrompt="1"/>
          </p:nvPr>
        </p:nvSpPr>
        <p:spPr>
          <a:xfrm>
            <a:off x="1109020" y="3254961"/>
            <a:ext cx="7200000" cy="228255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p>
          <a:p>
            <a:pPr lvl="4"/>
            <a:r>
              <a:rPr lang="en-US"/>
              <a:t>6</a:t>
            </a:r>
          </a:p>
          <a:p>
            <a:pPr lvl="4"/>
            <a:r>
              <a:rPr lang="en-US"/>
              <a:t>7</a:t>
            </a:r>
          </a:p>
          <a:p>
            <a:pPr lvl="4"/>
            <a:r>
              <a:rPr lang="en-US"/>
              <a:t>8</a:t>
            </a:r>
          </a:p>
          <a:p>
            <a:pPr lvl="4"/>
            <a:r>
              <a:rPr lang="en-US"/>
              <a:t>9</a:t>
            </a:r>
            <a:endParaRPr lang="en-AU"/>
          </a:p>
        </p:txBody>
      </p:sp>
      <p:pic>
        <p:nvPicPr>
          <p:cNvPr id="11" name="Picture 10" descr="Logo&#10;&#10;Description automatically generated">
            <a:extLst>
              <a:ext uri="{FF2B5EF4-FFF2-40B4-BE49-F238E27FC236}">
                <a16:creationId xmlns:a16="http://schemas.microsoft.com/office/drawing/2014/main" id="{8765AAFB-163C-474D-B997-5565A4DBA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159558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accent4"/>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tx2"/>
                </a:solidFill>
              </a:defRPr>
            </a:lvl1pPr>
          </a:lstStyle>
          <a:p>
            <a:r>
              <a:rPr lang="en-US"/>
              <a:t>Click to add title</a:t>
            </a:r>
            <a:endParaRPr lang="en-GB"/>
          </a:p>
        </p:txBody>
      </p:sp>
      <p:pic>
        <p:nvPicPr>
          <p:cNvPr id="9" name="Picture 8">
            <a:extLst>
              <a:ext uri="{FF2B5EF4-FFF2-40B4-BE49-F238E27FC236}">
                <a16:creationId xmlns:a16="http://schemas.microsoft.com/office/drawing/2014/main" id="{E14E212A-ED91-8D4C-8790-E16AF726F1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325" y="411540"/>
            <a:ext cx="2955868" cy="323398"/>
          </a:xfrm>
          <a:prstGeom prst="rect">
            <a:avLst/>
          </a:prstGeom>
        </p:spPr>
      </p:pic>
      <p:pic>
        <p:nvPicPr>
          <p:cNvPr id="11" name="Picture 10">
            <a:extLst>
              <a:ext uri="{FF2B5EF4-FFF2-40B4-BE49-F238E27FC236}">
                <a16:creationId xmlns:a16="http://schemas.microsoft.com/office/drawing/2014/main" id="{C6A3AEA8-3A6F-9B4F-8F38-B180ECC352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59325" y="5717137"/>
            <a:ext cx="1959436" cy="794864"/>
          </a:xfrm>
          <a:prstGeom prst="rect">
            <a:avLst/>
          </a:prstGeom>
        </p:spPr>
      </p:pic>
    </p:spTree>
    <p:extLst>
      <p:ext uri="{BB962C8B-B14F-4D97-AF65-F5344CB8AC3E}">
        <p14:creationId xmlns:p14="http://schemas.microsoft.com/office/powerpoint/2010/main" val="183769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Image-Right align">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5EE09E2-7909-4EBA-A81B-B1441CE2F13B}"/>
              </a:ext>
            </a:extLst>
          </p:cNvPr>
          <p:cNvSpPr>
            <a:spLocks noGrp="1"/>
          </p:cNvSpPr>
          <p:nvPr>
            <p:ph type="pic" sz="quarter" idx="18" hasCustomPrompt="1"/>
          </p:nvPr>
        </p:nvSpPr>
        <p:spPr>
          <a:xfrm>
            <a:off x="478671" y="152400"/>
            <a:ext cx="11565047" cy="6553198"/>
          </a:xfrm>
          <a:solidFill>
            <a:schemeClr val="tx2"/>
          </a:solidFill>
        </p:spPr>
        <p:txBody>
          <a:bodyPr lIns="828000" tIns="180000" rIns="2880000" bIns="360000"/>
          <a:lstStyle>
            <a:lvl1pPr>
              <a:defRPr sz="1400">
                <a:solidFill>
                  <a:schemeClr val="bg1"/>
                </a:solidFill>
              </a:defRPr>
            </a:lvl1pPr>
          </a:lstStyle>
          <a:p>
            <a:r>
              <a:rPr lang="en-AU"/>
              <a:t>To insert an image, select: ‘Insert &gt; Pictures’. Recolour images: ‘Picture Format &gt; Colour &gt; Recolour &gt; [Dark Green, Text Colour 2, Dark]’</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4" name="Title 3">
            <a:extLst>
              <a:ext uri="{FF2B5EF4-FFF2-40B4-BE49-F238E27FC236}">
                <a16:creationId xmlns:a16="http://schemas.microsoft.com/office/drawing/2014/main" id="{292635EC-9625-42A4-A095-230E21D32BF0}"/>
              </a:ext>
            </a:extLst>
          </p:cNvPr>
          <p:cNvSpPr>
            <a:spLocks noGrp="1"/>
          </p:cNvSpPr>
          <p:nvPr>
            <p:ph type="title"/>
          </p:nvPr>
        </p:nvSpPr>
        <p:spPr>
          <a:xfrm>
            <a:off x="3893029" y="2226178"/>
            <a:ext cx="7200000" cy="720000"/>
          </a:xfrm>
        </p:spPr>
        <p:txBody>
          <a:bodyPr anchor="b" anchorCtr="0"/>
          <a:lstStyle>
            <a:lvl1pPr algn="r">
              <a:defRPr>
                <a:solidFill>
                  <a:schemeClr val="bg1"/>
                </a:solidFill>
              </a:defRPr>
            </a:lvl1pPr>
          </a:lstStyle>
          <a:p>
            <a:r>
              <a:rPr lang="en-US"/>
              <a:t>Click to edit Master title style</a:t>
            </a:r>
            <a:endParaRPr lang="en-AU"/>
          </a:p>
        </p:txBody>
      </p:sp>
      <p:sp>
        <p:nvSpPr>
          <p:cNvPr id="9" name="Text Placeholder 8">
            <a:extLst>
              <a:ext uri="{FF2B5EF4-FFF2-40B4-BE49-F238E27FC236}">
                <a16:creationId xmlns:a16="http://schemas.microsoft.com/office/drawing/2014/main" id="{0ED349AF-E706-4D4B-BDB4-35070C47C9E0}"/>
              </a:ext>
            </a:extLst>
          </p:cNvPr>
          <p:cNvSpPr>
            <a:spLocks noGrp="1"/>
          </p:cNvSpPr>
          <p:nvPr>
            <p:ph type="body" sz="quarter" idx="19" hasCustomPrompt="1"/>
          </p:nvPr>
        </p:nvSpPr>
        <p:spPr>
          <a:xfrm>
            <a:off x="3893029" y="3283442"/>
            <a:ext cx="7200000" cy="2282559"/>
          </a:xfrm>
        </p:spPr>
        <p:txBody>
          <a:bodyPr/>
          <a:lstStyle>
            <a:lvl1pPr algn="r">
              <a:defRPr>
                <a:solidFill>
                  <a:schemeClr val="bg1"/>
                </a:solidFill>
              </a:defRPr>
            </a:lvl1pPr>
            <a:lvl2pPr algn="r">
              <a:defRPr>
                <a:solidFill>
                  <a:schemeClr val="bg1"/>
                </a:solidFill>
              </a:defRPr>
            </a:lvl2pPr>
            <a:lvl3pPr algn="r">
              <a:buClr>
                <a:schemeClr val="bg1"/>
              </a:buClr>
              <a:defRPr>
                <a:solidFill>
                  <a:schemeClr val="bg1"/>
                </a:solidFill>
              </a:defRPr>
            </a:lvl3pPr>
            <a:lvl4pPr algn="r">
              <a:defRPr>
                <a:solidFill>
                  <a:schemeClr val="bg1"/>
                </a:solidFill>
              </a:defRPr>
            </a:lvl4pPr>
            <a:lvl5pPr algn="r">
              <a:defRPr>
                <a:solidFill>
                  <a:schemeClr val="bg1"/>
                </a:solidFill>
              </a:defRPr>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p>
          <a:p>
            <a:pPr lvl="4"/>
            <a:r>
              <a:rPr lang="en-US"/>
              <a:t>6</a:t>
            </a:r>
          </a:p>
          <a:p>
            <a:pPr lvl="4"/>
            <a:r>
              <a:rPr lang="en-US"/>
              <a:t>7</a:t>
            </a:r>
          </a:p>
          <a:p>
            <a:pPr lvl="4"/>
            <a:r>
              <a:rPr lang="en-US"/>
              <a:t>8</a:t>
            </a:r>
          </a:p>
          <a:p>
            <a:pPr lvl="4"/>
            <a:r>
              <a:rPr lang="en-US"/>
              <a:t>9</a:t>
            </a:r>
            <a:endParaRPr lang="en-AU"/>
          </a:p>
        </p:txBody>
      </p:sp>
      <p:pic>
        <p:nvPicPr>
          <p:cNvPr id="11" name="Picture 10" descr="Logo&#10;&#10;Description automatically generated">
            <a:extLst>
              <a:ext uri="{FF2B5EF4-FFF2-40B4-BE49-F238E27FC236}">
                <a16:creationId xmlns:a16="http://schemas.microsoft.com/office/drawing/2014/main" id="{9E9FF5FA-5827-5543-91DE-B72705907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08" r="26527"/>
          <a:stretch/>
        </p:blipFill>
        <p:spPr>
          <a:xfrm>
            <a:off x="9920119" y="5537520"/>
            <a:ext cx="1172910" cy="678247"/>
          </a:xfrm>
          <a:prstGeom prst="rect">
            <a:avLst/>
          </a:prstGeom>
        </p:spPr>
      </p:pic>
    </p:spTree>
    <p:extLst>
      <p:ext uri="{BB962C8B-B14F-4D97-AF65-F5344CB8AC3E}">
        <p14:creationId xmlns:p14="http://schemas.microsoft.com/office/powerpoint/2010/main" val="3695195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1109018" y="1430699"/>
            <a:ext cx="10085573" cy="432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Tree>
    <p:extLst>
      <p:ext uri="{BB962C8B-B14F-4D97-AF65-F5344CB8AC3E}">
        <p14:creationId xmlns:p14="http://schemas.microsoft.com/office/powerpoint/2010/main" val="1890854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7" name="Rounded Rectangle 6">
            <a:extLst>
              <a:ext uri="{FF2B5EF4-FFF2-40B4-BE49-F238E27FC236}">
                <a16:creationId xmlns:a16="http://schemas.microsoft.com/office/drawing/2014/main" id="{8469BB21-4775-4E48-B1DB-70E2F1AF32E9}"/>
              </a:ext>
            </a:extLst>
          </p:cNvPr>
          <p:cNvSpPr/>
          <p:nvPr userDrawn="1"/>
        </p:nvSpPr>
        <p:spPr>
          <a:xfrm>
            <a:off x="1079230"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5BB4A95-5876-B949-9B40-792A0BEFBBFF}"/>
              </a:ext>
            </a:extLst>
          </p:cNvPr>
          <p:cNvSpPr txBox="1">
            <a:spLocks/>
          </p:cNvSpPr>
          <p:nvPr userDrawn="1"/>
        </p:nvSpPr>
        <p:spPr>
          <a:xfrm>
            <a:off x="1291817"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13" name="Picture Placeholder 26">
            <a:extLst>
              <a:ext uri="{FF2B5EF4-FFF2-40B4-BE49-F238E27FC236}">
                <a16:creationId xmlns:a16="http://schemas.microsoft.com/office/drawing/2014/main" id="{A437B497-BCF3-7C4C-A426-B925A2C948F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65399" y="2362764"/>
            <a:ext cx="309600" cy="309600"/>
          </a:xfrm>
          <a:prstGeom prst="ellipse">
            <a:avLst/>
          </a:prstGeom>
          <a:solidFill>
            <a:schemeClr val="bg1">
              <a:lumMod val="95000"/>
            </a:schemeClr>
          </a:solidFill>
        </p:spPr>
      </p:pic>
      <p:pic>
        <p:nvPicPr>
          <p:cNvPr id="14" name="Picture Placeholder 28">
            <a:extLst>
              <a:ext uri="{FF2B5EF4-FFF2-40B4-BE49-F238E27FC236}">
                <a16:creationId xmlns:a16="http://schemas.microsoft.com/office/drawing/2014/main" id="{021029F2-3E62-D343-AB3E-0B9656169AC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50410" y="2362764"/>
            <a:ext cx="309600" cy="309600"/>
          </a:xfrm>
          <a:prstGeom prst="ellipse">
            <a:avLst/>
          </a:prstGeom>
          <a:solidFill>
            <a:schemeClr val="bg1">
              <a:lumMod val="95000"/>
            </a:schemeClr>
          </a:solidFill>
        </p:spPr>
      </p:pic>
      <p:pic>
        <p:nvPicPr>
          <p:cNvPr id="15" name="Picture Placeholder 30">
            <a:extLst>
              <a:ext uri="{FF2B5EF4-FFF2-40B4-BE49-F238E27FC236}">
                <a16:creationId xmlns:a16="http://schemas.microsoft.com/office/drawing/2014/main" id="{A732D5F7-2A82-1F44-9127-71621E33099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35420" y="2362764"/>
            <a:ext cx="309600" cy="309600"/>
          </a:xfrm>
          <a:prstGeom prst="ellipse">
            <a:avLst/>
          </a:prstGeom>
          <a:solidFill>
            <a:schemeClr val="bg1">
              <a:lumMod val="95000"/>
            </a:schemeClr>
          </a:solidFill>
        </p:spPr>
      </p:pic>
      <p:sp>
        <p:nvSpPr>
          <p:cNvPr id="16" name="Picture Placeholder 9">
            <a:extLst>
              <a:ext uri="{FF2B5EF4-FFF2-40B4-BE49-F238E27FC236}">
                <a16:creationId xmlns:a16="http://schemas.microsoft.com/office/drawing/2014/main" id="{C0ECBB8D-F6D3-5342-BD9C-873C3E6E6942}"/>
              </a:ext>
            </a:extLst>
          </p:cNvPr>
          <p:cNvSpPr>
            <a:spLocks noGrp="1"/>
          </p:cNvSpPr>
          <p:nvPr>
            <p:ph type="pic" sz="quarter" idx="19" hasCustomPrompt="1"/>
          </p:nvPr>
        </p:nvSpPr>
        <p:spPr>
          <a:xfrm>
            <a:off x="1291817"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Text Placeholder 16">
            <a:extLst>
              <a:ext uri="{FF2B5EF4-FFF2-40B4-BE49-F238E27FC236}">
                <a16:creationId xmlns:a16="http://schemas.microsoft.com/office/drawing/2014/main" id="{5F6E8964-7288-BD45-A7D2-032B48B28A4E}"/>
              </a:ext>
            </a:extLst>
          </p:cNvPr>
          <p:cNvSpPr>
            <a:spLocks noGrp="1"/>
          </p:cNvSpPr>
          <p:nvPr>
            <p:ph type="body" sz="quarter" idx="20" hasCustomPrompt="1"/>
          </p:nvPr>
        </p:nvSpPr>
        <p:spPr>
          <a:xfrm>
            <a:off x="2175045"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19" name="Text Placeholder 18">
            <a:extLst>
              <a:ext uri="{FF2B5EF4-FFF2-40B4-BE49-F238E27FC236}">
                <a16:creationId xmlns:a16="http://schemas.microsoft.com/office/drawing/2014/main" id="{7D74A53A-0AA6-2F4F-9976-B46EAE777520}"/>
              </a:ext>
            </a:extLst>
          </p:cNvPr>
          <p:cNvSpPr>
            <a:spLocks noGrp="1"/>
          </p:cNvSpPr>
          <p:nvPr>
            <p:ph type="body" sz="quarter" idx="21" hasCustomPrompt="1"/>
          </p:nvPr>
        </p:nvSpPr>
        <p:spPr>
          <a:xfrm>
            <a:off x="2175045"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21" name="Text Placeholder 20">
            <a:extLst>
              <a:ext uri="{FF2B5EF4-FFF2-40B4-BE49-F238E27FC236}">
                <a16:creationId xmlns:a16="http://schemas.microsoft.com/office/drawing/2014/main" id="{EFBF763F-306A-1341-B1B4-A3A9274E2826}"/>
              </a:ext>
            </a:extLst>
          </p:cNvPr>
          <p:cNvSpPr>
            <a:spLocks noGrp="1"/>
          </p:cNvSpPr>
          <p:nvPr>
            <p:ph type="body" sz="quarter" idx="22" hasCustomPrompt="1"/>
          </p:nvPr>
        </p:nvSpPr>
        <p:spPr>
          <a:xfrm>
            <a:off x="1474623" y="2817614"/>
            <a:ext cx="2417762" cy="160338"/>
          </a:xfrm>
        </p:spPr>
        <p:txBody>
          <a:bodyPr/>
          <a:lstStyle>
            <a:lvl1pPr>
              <a:defRPr sz="1000" b="1"/>
            </a:lvl1pPr>
          </a:lstStyle>
          <a:p>
            <a:pPr lvl="0"/>
            <a:r>
              <a:rPr lang="en-GB"/>
              <a:t>Number</a:t>
            </a:r>
            <a:endParaRPr lang="en-US"/>
          </a:p>
        </p:txBody>
      </p:sp>
      <p:sp>
        <p:nvSpPr>
          <p:cNvPr id="22" name="Text Placeholder 20">
            <a:extLst>
              <a:ext uri="{FF2B5EF4-FFF2-40B4-BE49-F238E27FC236}">
                <a16:creationId xmlns:a16="http://schemas.microsoft.com/office/drawing/2014/main" id="{E2739183-A069-5041-9A81-EBB0F81BE007}"/>
              </a:ext>
            </a:extLst>
          </p:cNvPr>
          <p:cNvSpPr>
            <a:spLocks noGrp="1"/>
          </p:cNvSpPr>
          <p:nvPr>
            <p:ph type="body" sz="quarter" idx="23" hasCustomPrompt="1"/>
          </p:nvPr>
        </p:nvSpPr>
        <p:spPr>
          <a:xfrm>
            <a:off x="1474623" y="2989806"/>
            <a:ext cx="2417762" cy="160338"/>
          </a:xfrm>
        </p:spPr>
        <p:txBody>
          <a:bodyPr/>
          <a:lstStyle>
            <a:lvl1pPr>
              <a:defRPr sz="1000" b="0">
                <a:solidFill>
                  <a:schemeClr val="tx2"/>
                </a:solidFill>
              </a:defRPr>
            </a:lvl1pPr>
          </a:lstStyle>
          <a:p>
            <a:pPr lvl="0"/>
            <a:r>
              <a:rPr lang="en-GB"/>
              <a:t>Email link</a:t>
            </a:r>
            <a:endParaRPr lang="en-US"/>
          </a:p>
        </p:txBody>
      </p:sp>
      <p:sp>
        <p:nvSpPr>
          <p:cNvPr id="23" name="Rounded Rectangle 22">
            <a:extLst>
              <a:ext uri="{FF2B5EF4-FFF2-40B4-BE49-F238E27FC236}">
                <a16:creationId xmlns:a16="http://schemas.microsoft.com/office/drawing/2014/main" id="{08695D64-BCD0-1043-9F70-937AA0A204E0}"/>
              </a:ext>
            </a:extLst>
          </p:cNvPr>
          <p:cNvSpPr/>
          <p:nvPr userDrawn="1"/>
        </p:nvSpPr>
        <p:spPr>
          <a:xfrm>
            <a:off x="4505261"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F52C68D0-70BA-2D42-8F9A-A022A35355FD}"/>
              </a:ext>
            </a:extLst>
          </p:cNvPr>
          <p:cNvSpPr txBox="1">
            <a:spLocks/>
          </p:cNvSpPr>
          <p:nvPr userDrawn="1"/>
        </p:nvSpPr>
        <p:spPr>
          <a:xfrm>
            <a:off x="4717848"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25" name="Picture Placeholder 26">
            <a:extLst>
              <a:ext uri="{FF2B5EF4-FFF2-40B4-BE49-F238E27FC236}">
                <a16:creationId xmlns:a16="http://schemas.microsoft.com/office/drawing/2014/main" id="{E248D800-8990-0E4D-B15F-17F294D715A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591430" y="2362764"/>
            <a:ext cx="309600" cy="309600"/>
          </a:xfrm>
          <a:prstGeom prst="ellipse">
            <a:avLst/>
          </a:prstGeom>
          <a:solidFill>
            <a:schemeClr val="bg1">
              <a:lumMod val="95000"/>
            </a:schemeClr>
          </a:solidFill>
        </p:spPr>
      </p:pic>
      <p:pic>
        <p:nvPicPr>
          <p:cNvPr id="26" name="Picture Placeholder 28">
            <a:extLst>
              <a:ext uri="{FF2B5EF4-FFF2-40B4-BE49-F238E27FC236}">
                <a16:creationId xmlns:a16="http://schemas.microsoft.com/office/drawing/2014/main" id="{D2D8A136-56DE-C045-8B45-5702648A70F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5976441" y="2362764"/>
            <a:ext cx="309600" cy="309600"/>
          </a:xfrm>
          <a:prstGeom prst="ellipse">
            <a:avLst/>
          </a:prstGeom>
          <a:solidFill>
            <a:schemeClr val="bg1">
              <a:lumMod val="95000"/>
            </a:schemeClr>
          </a:solidFill>
        </p:spPr>
      </p:pic>
      <p:pic>
        <p:nvPicPr>
          <p:cNvPr id="27" name="Picture Placeholder 30">
            <a:extLst>
              <a:ext uri="{FF2B5EF4-FFF2-40B4-BE49-F238E27FC236}">
                <a16:creationId xmlns:a16="http://schemas.microsoft.com/office/drawing/2014/main" id="{521E304F-04CB-6042-ACF6-196C96984DD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361451" y="2362764"/>
            <a:ext cx="309600" cy="309600"/>
          </a:xfrm>
          <a:prstGeom prst="ellipse">
            <a:avLst/>
          </a:prstGeom>
          <a:solidFill>
            <a:schemeClr val="bg1">
              <a:lumMod val="95000"/>
            </a:schemeClr>
          </a:solidFill>
        </p:spPr>
      </p:pic>
      <p:sp>
        <p:nvSpPr>
          <p:cNvPr id="28" name="Picture Placeholder 9">
            <a:extLst>
              <a:ext uri="{FF2B5EF4-FFF2-40B4-BE49-F238E27FC236}">
                <a16:creationId xmlns:a16="http://schemas.microsoft.com/office/drawing/2014/main" id="{A1D8630C-0AD2-004F-AD5D-D073F25C47AE}"/>
              </a:ext>
            </a:extLst>
          </p:cNvPr>
          <p:cNvSpPr>
            <a:spLocks noGrp="1"/>
          </p:cNvSpPr>
          <p:nvPr>
            <p:ph type="pic" sz="quarter" idx="24" hasCustomPrompt="1"/>
          </p:nvPr>
        </p:nvSpPr>
        <p:spPr>
          <a:xfrm>
            <a:off x="4717848"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9" name="Text Placeholder 16">
            <a:extLst>
              <a:ext uri="{FF2B5EF4-FFF2-40B4-BE49-F238E27FC236}">
                <a16:creationId xmlns:a16="http://schemas.microsoft.com/office/drawing/2014/main" id="{8213DB68-B8C1-6244-9875-DACEE3994E61}"/>
              </a:ext>
            </a:extLst>
          </p:cNvPr>
          <p:cNvSpPr>
            <a:spLocks noGrp="1"/>
          </p:cNvSpPr>
          <p:nvPr>
            <p:ph type="body" sz="quarter" idx="25" hasCustomPrompt="1"/>
          </p:nvPr>
        </p:nvSpPr>
        <p:spPr>
          <a:xfrm>
            <a:off x="5601076"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30" name="Text Placeholder 18">
            <a:extLst>
              <a:ext uri="{FF2B5EF4-FFF2-40B4-BE49-F238E27FC236}">
                <a16:creationId xmlns:a16="http://schemas.microsoft.com/office/drawing/2014/main" id="{8075A850-BA41-E749-881B-8D2EB23BC2E2}"/>
              </a:ext>
            </a:extLst>
          </p:cNvPr>
          <p:cNvSpPr>
            <a:spLocks noGrp="1"/>
          </p:cNvSpPr>
          <p:nvPr>
            <p:ph type="body" sz="quarter" idx="26" hasCustomPrompt="1"/>
          </p:nvPr>
        </p:nvSpPr>
        <p:spPr>
          <a:xfrm>
            <a:off x="5601076"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31" name="Text Placeholder 20">
            <a:extLst>
              <a:ext uri="{FF2B5EF4-FFF2-40B4-BE49-F238E27FC236}">
                <a16:creationId xmlns:a16="http://schemas.microsoft.com/office/drawing/2014/main" id="{313881C0-D6EF-E549-9B3E-92CE32351DB3}"/>
              </a:ext>
            </a:extLst>
          </p:cNvPr>
          <p:cNvSpPr>
            <a:spLocks noGrp="1"/>
          </p:cNvSpPr>
          <p:nvPr>
            <p:ph type="body" sz="quarter" idx="27" hasCustomPrompt="1"/>
          </p:nvPr>
        </p:nvSpPr>
        <p:spPr>
          <a:xfrm>
            <a:off x="4900654" y="2817614"/>
            <a:ext cx="2417762" cy="160338"/>
          </a:xfrm>
        </p:spPr>
        <p:txBody>
          <a:bodyPr/>
          <a:lstStyle>
            <a:lvl1pPr>
              <a:defRPr sz="1000" b="1"/>
            </a:lvl1pPr>
          </a:lstStyle>
          <a:p>
            <a:pPr lvl="0"/>
            <a:r>
              <a:rPr lang="en-GB"/>
              <a:t>Number</a:t>
            </a:r>
            <a:endParaRPr lang="en-US"/>
          </a:p>
        </p:txBody>
      </p:sp>
      <p:sp>
        <p:nvSpPr>
          <p:cNvPr id="32" name="Text Placeholder 20">
            <a:extLst>
              <a:ext uri="{FF2B5EF4-FFF2-40B4-BE49-F238E27FC236}">
                <a16:creationId xmlns:a16="http://schemas.microsoft.com/office/drawing/2014/main" id="{4F2F470A-D2E4-474D-854C-54F19881D4C6}"/>
              </a:ext>
            </a:extLst>
          </p:cNvPr>
          <p:cNvSpPr>
            <a:spLocks noGrp="1"/>
          </p:cNvSpPr>
          <p:nvPr>
            <p:ph type="body" sz="quarter" idx="28" hasCustomPrompt="1"/>
          </p:nvPr>
        </p:nvSpPr>
        <p:spPr>
          <a:xfrm>
            <a:off x="4900654" y="2989806"/>
            <a:ext cx="2417762" cy="160338"/>
          </a:xfrm>
        </p:spPr>
        <p:txBody>
          <a:bodyPr/>
          <a:lstStyle>
            <a:lvl1pPr>
              <a:defRPr sz="1000" b="0">
                <a:solidFill>
                  <a:schemeClr val="tx2"/>
                </a:solidFill>
              </a:defRPr>
            </a:lvl1pPr>
          </a:lstStyle>
          <a:p>
            <a:pPr lvl="0"/>
            <a:r>
              <a:rPr lang="en-GB"/>
              <a:t>Email link</a:t>
            </a:r>
            <a:endParaRPr lang="en-US"/>
          </a:p>
        </p:txBody>
      </p:sp>
      <p:sp>
        <p:nvSpPr>
          <p:cNvPr id="33" name="Rounded Rectangle 32">
            <a:extLst>
              <a:ext uri="{FF2B5EF4-FFF2-40B4-BE49-F238E27FC236}">
                <a16:creationId xmlns:a16="http://schemas.microsoft.com/office/drawing/2014/main" id="{E4F33140-E8DE-784A-9375-041DF7152E4B}"/>
              </a:ext>
            </a:extLst>
          </p:cNvPr>
          <p:cNvSpPr/>
          <p:nvPr userDrawn="1"/>
        </p:nvSpPr>
        <p:spPr>
          <a:xfrm>
            <a:off x="7919417"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BFD2F9A4-60CC-D647-A282-49A5F788FF0A}"/>
              </a:ext>
            </a:extLst>
          </p:cNvPr>
          <p:cNvSpPr txBox="1">
            <a:spLocks/>
          </p:cNvSpPr>
          <p:nvPr userDrawn="1"/>
        </p:nvSpPr>
        <p:spPr>
          <a:xfrm>
            <a:off x="8132004"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35" name="Picture Placeholder 26">
            <a:extLst>
              <a:ext uri="{FF2B5EF4-FFF2-40B4-BE49-F238E27FC236}">
                <a16:creationId xmlns:a16="http://schemas.microsoft.com/office/drawing/2014/main" id="{D78F5C29-0CD8-B04A-9739-2A64E6E3CA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9005586" y="2362764"/>
            <a:ext cx="309600" cy="309600"/>
          </a:xfrm>
          <a:prstGeom prst="ellipse">
            <a:avLst/>
          </a:prstGeom>
          <a:solidFill>
            <a:schemeClr val="bg1">
              <a:lumMod val="95000"/>
            </a:schemeClr>
          </a:solidFill>
        </p:spPr>
      </p:pic>
      <p:pic>
        <p:nvPicPr>
          <p:cNvPr id="36" name="Picture Placeholder 28">
            <a:extLst>
              <a:ext uri="{FF2B5EF4-FFF2-40B4-BE49-F238E27FC236}">
                <a16:creationId xmlns:a16="http://schemas.microsoft.com/office/drawing/2014/main" id="{94AC91E8-11E4-3345-810E-B26AE905D2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9390597" y="2362764"/>
            <a:ext cx="309600" cy="309600"/>
          </a:xfrm>
          <a:prstGeom prst="ellipse">
            <a:avLst/>
          </a:prstGeom>
          <a:solidFill>
            <a:schemeClr val="bg1">
              <a:lumMod val="95000"/>
            </a:schemeClr>
          </a:solidFill>
        </p:spPr>
      </p:pic>
      <p:pic>
        <p:nvPicPr>
          <p:cNvPr id="37" name="Picture Placeholder 30">
            <a:extLst>
              <a:ext uri="{FF2B5EF4-FFF2-40B4-BE49-F238E27FC236}">
                <a16:creationId xmlns:a16="http://schemas.microsoft.com/office/drawing/2014/main" id="{DF36FCA4-26F6-7740-9A95-46E1C7959D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9775607" y="2362764"/>
            <a:ext cx="309600" cy="309600"/>
          </a:xfrm>
          <a:prstGeom prst="ellipse">
            <a:avLst/>
          </a:prstGeom>
          <a:solidFill>
            <a:schemeClr val="bg1">
              <a:lumMod val="95000"/>
            </a:schemeClr>
          </a:solidFill>
        </p:spPr>
      </p:pic>
      <p:sp>
        <p:nvSpPr>
          <p:cNvPr id="38" name="Picture Placeholder 9">
            <a:extLst>
              <a:ext uri="{FF2B5EF4-FFF2-40B4-BE49-F238E27FC236}">
                <a16:creationId xmlns:a16="http://schemas.microsoft.com/office/drawing/2014/main" id="{4B13DA7E-D76D-2346-AD85-560840B1B66B}"/>
              </a:ext>
            </a:extLst>
          </p:cNvPr>
          <p:cNvSpPr>
            <a:spLocks noGrp="1"/>
          </p:cNvSpPr>
          <p:nvPr>
            <p:ph type="pic" sz="quarter" idx="29" hasCustomPrompt="1"/>
          </p:nvPr>
        </p:nvSpPr>
        <p:spPr>
          <a:xfrm>
            <a:off x="8132004"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9" name="Text Placeholder 16">
            <a:extLst>
              <a:ext uri="{FF2B5EF4-FFF2-40B4-BE49-F238E27FC236}">
                <a16:creationId xmlns:a16="http://schemas.microsoft.com/office/drawing/2014/main" id="{59843CE1-BCE9-D143-B923-E9DF24ABB1A1}"/>
              </a:ext>
            </a:extLst>
          </p:cNvPr>
          <p:cNvSpPr>
            <a:spLocks noGrp="1"/>
          </p:cNvSpPr>
          <p:nvPr>
            <p:ph type="body" sz="quarter" idx="30" hasCustomPrompt="1"/>
          </p:nvPr>
        </p:nvSpPr>
        <p:spPr>
          <a:xfrm>
            <a:off x="9015232"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40" name="Text Placeholder 18">
            <a:extLst>
              <a:ext uri="{FF2B5EF4-FFF2-40B4-BE49-F238E27FC236}">
                <a16:creationId xmlns:a16="http://schemas.microsoft.com/office/drawing/2014/main" id="{19BE95E0-773E-624E-B2C0-A553568546C9}"/>
              </a:ext>
            </a:extLst>
          </p:cNvPr>
          <p:cNvSpPr>
            <a:spLocks noGrp="1"/>
          </p:cNvSpPr>
          <p:nvPr>
            <p:ph type="body" sz="quarter" idx="31" hasCustomPrompt="1"/>
          </p:nvPr>
        </p:nvSpPr>
        <p:spPr>
          <a:xfrm>
            <a:off x="9015232"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41" name="Text Placeholder 20">
            <a:extLst>
              <a:ext uri="{FF2B5EF4-FFF2-40B4-BE49-F238E27FC236}">
                <a16:creationId xmlns:a16="http://schemas.microsoft.com/office/drawing/2014/main" id="{E0FA2C76-6D19-AD4F-A988-483098D5CC6B}"/>
              </a:ext>
            </a:extLst>
          </p:cNvPr>
          <p:cNvSpPr>
            <a:spLocks noGrp="1"/>
          </p:cNvSpPr>
          <p:nvPr>
            <p:ph type="body" sz="quarter" idx="32" hasCustomPrompt="1"/>
          </p:nvPr>
        </p:nvSpPr>
        <p:spPr>
          <a:xfrm>
            <a:off x="8314810" y="2817614"/>
            <a:ext cx="2417762" cy="160338"/>
          </a:xfrm>
        </p:spPr>
        <p:txBody>
          <a:bodyPr/>
          <a:lstStyle>
            <a:lvl1pPr>
              <a:defRPr sz="1000" b="1"/>
            </a:lvl1pPr>
          </a:lstStyle>
          <a:p>
            <a:pPr lvl="0"/>
            <a:r>
              <a:rPr lang="en-GB"/>
              <a:t>Number</a:t>
            </a:r>
            <a:endParaRPr lang="en-US"/>
          </a:p>
        </p:txBody>
      </p:sp>
      <p:sp>
        <p:nvSpPr>
          <p:cNvPr id="42" name="Text Placeholder 20">
            <a:extLst>
              <a:ext uri="{FF2B5EF4-FFF2-40B4-BE49-F238E27FC236}">
                <a16:creationId xmlns:a16="http://schemas.microsoft.com/office/drawing/2014/main" id="{1DAF2C36-2221-2248-9C88-1DE5D6C97463}"/>
              </a:ext>
            </a:extLst>
          </p:cNvPr>
          <p:cNvSpPr>
            <a:spLocks noGrp="1"/>
          </p:cNvSpPr>
          <p:nvPr>
            <p:ph type="body" sz="quarter" idx="33" hasCustomPrompt="1"/>
          </p:nvPr>
        </p:nvSpPr>
        <p:spPr>
          <a:xfrm>
            <a:off x="8314810" y="2989806"/>
            <a:ext cx="2417762" cy="160338"/>
          </a:xfrm>
        </p:spPr>
        <p:txBody>
          <a:bodyPr/>
          <a:lstStyle>
            <a:lvl1pPr>
              <a:defRPr sz="1000" b="0">
                <a:solidFill>
                  <a:schemeClr val="tx2"/>
                </a:solidFill>
              </a:defRPr>
            </a:lvl1pPr>
          </a:lstStyle>
          <a:p>
            <a:pPr lvl="0"/>
            <a:r>
              <a:rPr lang="en-GB"/>
              <a:t>Email link</a:t>
            </a:r>
            <a:endParaRPr lang="en-US"/>
          </a:p>
        </p:txBody>
      </p:sp>
      <p:sp>
        <p:nvSpPr>
          <p:cNvPr id="43" name="Rounded Rectangle 42">
            <a:extLst>
              <a:ext uri="{FF2B5EF4-FFF2-40B4-BE49-F238E27FC236}">
                <a16:creationId xmlns:a16="http://schemas.microsoft.com/office/drawing/2014/main" id="{F748C290-CFF2-0745-8228-59AA0C7E9854}"/>
              </a:ext>
            </a:extLst>
          </p:cNvPr>
          <p:cNvSpPr/>
          <p:nvPr userDrawn="1"/>
        </p:nvSpPr>
        <p:spPr>
          <a:xfrm>
            <a:off x="1079230" y="3520756"/>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5">
            <a:extLst>
              <a:ext uri="{FF2B5EF4-FFF2-40B4-BE49-F238E27FC236}">
                <a16:creationId xmlns:a16="http://schemas.microsoft.com/office/drawing/2014/main" id="{8F68E3BE-1C2A-754C-92F1-872601DD44C0}"/>
              </a:ext>
            </a:extLst>
          </p:cNvPr>
          <p:cNvSpPr txBox="1">
            <a:spLocks/>
          </p:cNvSpPr>
          <p:nvPr userDrawn="1"/>
        </p:nvSpPr>
        <p:spPr>
          <a:xfrm>
            <a:off x="1291817" y="490767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45" name="Picture Placeholder 26">
            <a:extLst>
              <a:ext uri="{FF2B5EF4-FFF2-40B4-BE49-F238E27FC236}">
                <a16:creationId xmlns:a16="http://schemas.microsoft.com/office/drawing/2014/main" id="{E377DF25-247C-1342-A5C5-55F7C65CC8E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65399" y="4452821"/>
            <a:ext cx="309600" cy="309600"/>
          </a:xfrm>
          <a:prstGeom prst="ellipse">
            <a:avLst/>
          </a:prstGeom>
          <a:solidFill>
            <a:schemeClr val="bg1">
              <a:lumMod val="95000"/>
            </a:schemeClr>
          </a:solidFill>
        </p:spPr>
      </p:pic>
      <p:pic>
        <p:nvPicPr>
          <p:cNvPr id="46" name="Picture Placeholder 28">
            <a:extLst>
              <a:ext uri="{FF2B5EF4-FFF2-40B4-BE49-F238E27FC236}">
                <a16:creationId xmlns:a16="http://schemas.microsoft.com/office/drawing/2014/main" id="{D470A384-1EED-E849-A194-758D9DD6010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50410" y="4452821"/>
            <a:ext cx="309600" cy="309600"/>
          </a:xfrm>
          <a:prstGeom prst="ellipse">
            <a:avLst/>
          </a:prstGeom>
          <a:solidFill>
            <a:schemeClr val="bg1">
              <a:lumMod val="95000"/>
            </a:schemeClr>
          </a:solidFill>
        </p:spPr>
      </p:pic>
      <p:pic>
        <p:nvPicPr>
          <p:cNvPr id="47" name="Picture Placeholder 30">
            <a:extLst>
              <a:ext uri="{FF2B5EF4-FFF2-40B4-BE49-F238E27FC236}">
                <a16:creationId xmlns:a16="http://schemas.microsoft.com/office/drawing/2014/main" id="{8E3F53DA-1BE0-4B40-AE0F-62A272D6709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35420" y="4452821"/>
            <a:ext cx="309600" cy="309600"/>
          </a:xfrm>
          <a:prstGeom prst="ellipse">
            <a:avLst/>
          </a:prstGeom>
          <a:solidFill>
            <a:schemeClr val="bg1">
              <a:lumMod val="95000"/>
            </a:schemeClr>
          </a:solidFill>
        </p:spPr>
      </p:pic>
      <p:sp>
        <p:nvSpPr>
          <p:cNvPr id="48" name="Picture Placeholder 9">
            <a:extLst>
              <a:ext uri="{FF2B5EF4-FFF2-40B4-BE49-F238E27FC236}">
                <a16:creationId xmlns:a16="http://schemas.microsoft.com/office/drawing/2014/main" id="{617331BB-805D-B44D-97A6-009F8E1E1225}"/>
              </a:ext>
            </a:extLst>
          </p:cNvPr>
          <p:cNvSpPr>
            <a:spLocks noGrp="1"/>
          </p:cNvSpPr>
          <p:nvPr>
            <p:ph type="pic" sz="quarter" idx="34" hasCustomPrompt="1"/>
          </p:nvPr>
        </p:nvSpPr>
        <p:spPr>
          <a:xfrm>
            <a:off x="1291817" y="3778169"/>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49" name="Text Placeholder 16">
            <a:extLst>
              <a:ext uri="{FF2B5EF4-FFF2-40B4-BE49-F238E27FC236}">
                <a16:creationId xmlns:a16="http://schemas.microsoft.com/office/drawing/2014/main" id="{6E116517-E69B-3C42-90E0-B6A83E0F0FC5}"/>
              </a:ext>
            </a:extLst>
          </p:cNvPr>
          <p:cNvSpPr>
            <a:spLocks noGrp="1"/>
          </p:cNvSpPr>
          <p:nvPr>
            <p:ph type="body" sz="quarter" idx="35" hasCustomPrompt="1"/>
          </p:nvPr>
        </p:nvSpPr>
        <p:spPr>
          <a:xfrm>
            <a:off x="2175045" y="374920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50" name="Text Placeholder 18">
            <a:extLst>
              <a:ext uri="{FF2B5EF4-FFF2-40B4-BE49-F238E27FC236}">
                <a16:creationId xmlns:a16="http://schemas.microsoft.com/office/drawing/2014/main" id="{66A22EF3-E091-194F-B6D9-F62BF204F26E}"/>
              </a:ext>
            </a:extLst>
          </p:cNvPr>
          <p:cNvSpPr>
            <a:spLocks noGrp="1"/>
          </p:cNvSpPr>
          <p:nvPr>
            <p:ph type="body" sz="quarter" idx="36" hasCustomPrompt="1"/>
          </p:nvPr>
        </p:nvSpPr>
        <p:spPr>
          <a:xfrm>
            <a:off x="2175045" y="403518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51" name="Text Placeholder 20">
            <a:extLst>
              <a:ext uri="{FF2B5EF4-FFF2-40B4-BE49-F238E27FC236}">
                <a16:creationId xmlns:a16="http://schemas.microsoft.com/office/drawing/2014/main" id="{3072F2BD-ABEF-1142-8461-1F3A7A71E662}"/>
              </a:ext>
            </a:extLst>
          </p:cNvPr>
          <p:cNvSpPr>
            <a:spLocks noGrp="1"/>
          </p:cNvSpPr>
          <p:nvPr>
            <p:ph type="body" sz="quarter" idx="37" hasCustomPrompt="1"/>
          </p:nvPr>
        </p:nvSpPr>
        <p:spPr>
          <a:xfrm>
            <a:off x="1474623" y="4907671"/>
            <a:ext cx="2417762" cy="160338"/>
          </a:xfrm>
        </p:spPr>
        <p:txBody>
          <a:bodyPr/>
          <a:lstStyle>
            <a:lvl1pPr>
              <a:defRPr sz="1000" b="1"/>
            </a:lvl1pPr>
          </a:lstStyle>
          <a:p>
            <a:pPr lvl="0"/>
            <a:r>
              <a:rPr lang="en-GB"/>
              <a:t>Number</a:t>
            </a:r>
            <a:endParaRPr lang="en-US"/>
          </a:p>
        </p:txBody>
      </p:sp>
      <p:sp>
        <p:nvSpPr>
          <p:cNvPr id="52" name="Text Placeholder 20">
            <a:extLst>
              <a:ext uri="{FF2B5EF4-FFF2-40B4-BE49-F238E27FC236}">
                <a16:creationId xmlns:a16="http://schemas.microsoft.com/office/drawing/2014/main" id="{0C6DC1FE-29C7-4840-A90D-AAEB1726E811}"/>
              </a:ext>
            </a:extLst>
          </p:cNvPr>
          <p:cNvSpPr>
            <a:spLocks noGrp="1"/>
          </p:cNvSpPr>
          <p:nvPr>
            <p:ph type="body" sz="quarter" idx="38" hasCustomPrompt="1"/>
          </p:nvPr>
        </p:nvSpPr>
        <p:spPr>
          <a:xfrm>
            <a:off x="1474623" y="5079863"/>
            <a:ext cx="2417762" cy="160338"/>
          </a:xfrm>
        </p:spPr>
        <p:txBody>
          <a:bodyPr/>
          <a:lstStyle>
            <a:lvl1pPr>
              <a:defRPr sz="1000" b="0">
                <a:solidFill>
                  <a:schemeClr val="tx2"/>
                </a:solidFill>
              </a:defRPr>
            </a:lvl1pPr>
          </a:lstStyle>
          <a:p>
            <a:pPr lvl="0"/>
            <a:r>
              <a:rPr lang="en-GB"/>
              <a:t>Email link</a:t>
            </a:r>
            <a:endParaRPr lang="en-US"/>
          </a:p>
        </p:txBody>
      </p:sp>
      <p:sp>
        <p:nvSpPr>
          <p:cNvPr id="53" name="Rounded Rectangle 52">
            <a:extLst>
              <a:ext uri="{FF2B5EF4-FFF2-40B4-BE49-F238E27FC236}">
                <a16:creationId xmlns:a16="http://schemas.microsoft.com/office/drawing/2014/main" id="{02DF36C2-F262-BD48-9640-212ED42A59F4}"/>
              </a:ext>
            </a:extLst>
          </p:cNvPr>
          <p:cNvSpPr/>
          <p:nvPr userDrawn="1"/>
        </p:nvSpPr>
        <p:spPr>
          <a:xfrm>
            <a:off x="4505261" y="3520756"/>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
            <a:extLst>
              <a:ext uri="{FF2B5EF4-FFF2-40B4-BE49-F238E27FC236}">
                <a16:creationId xmlns:a16="http://schemas.microsoft.com/office/drawing/2014/main" id="{C864380E-F7EB-7B44-8670-38AE7805A30E}"/>
              </a:ext>
            </a:extLst>
          </p:cNvPr>
          <p:cNvSpPr txBox="1">
            <a:spLocks/>
          </p:cNvSpPr>
          <p:nvPr userDrawn="1"/>
        </p:nvSpPr>
        <p:spPr>
          <a:xfrm>
            <a:off x="4717848" y="490767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55" name="Picture Placeholder 26">
            <a:extLst>
              <a:ext uri="{FF2B5EF4-FFF2-40B4-BE49-F238E27FC236}">
                <a16:creationId xmlns:a16="http://schemas.microsoft.com/office/drawing/2014/main" id="{0450300A-45E6-A448-9BA2-AC2A5AC604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591430" y="4452821"/>
            <a:ext cx="309600" cy="309600"/>
          </a:xfrm>
          <a:prstGeom prst="ellipse">
            <a:avLst/>
          </a:prstGeom>
          <a:solidFill>
            <a:schemeClr val="bg1">
              <a:lumMod val="95000"/>
            </a:schemeClr>
          </a:solidFill>
        </p:spPr>
      </p:pic>
      <p:pic>
        <p:nvPicPr>
          <p:cNvPr id="56" name="Picture Placeholder 28">
            <a:extLst>
              <a:ext uri="{FF2B5EF4-FFF2-40B4-BE49-F238E27FC236}">
                <a16:creationId xmlns:a16="http://schemas.microsoft.com/office/drawing/2014/main" id="{262B7564-1A3D-1949-9872-4FAE5F20D57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5976441" y="4452821"/>
            <a:ext cx="309600" cy="309600"/>
          </a:xfrm>
          <a:prstGeom prst="ellipse">
            <a:avLst/>
          </a:prstGeom>
          <a:solidFill>
            <a:schemeClr val="bg1">
              <a:lumMod val="95000"/>
            </a:schemeClr>
          </a:solidFill>
        </p:spPr>
      </p:pic>
      <p:pic>
        <p:nvPicPr>
          <p:cNvPr id="57" name="Picture Placeholder 30">
            <a:extLst>
              <a:ext uri="{FF2B5EF4-FFF2-40B4-BE49-F238E27FC236}">
                <a16:creationId xmlns:a16="http://schemas.microsoft.com/office/drawing/2014/main" id="{2F2DE20A-B786-BA4D-B6C7-BC3308C652B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361451" y="4452821"/>
            <a:ext cx="309600" cy="309600"/>
          </a:xfrm>
          <a:prstGeom prst="ellipse">
            <a:avLst/>
          </a:prstGeom>
          <a:solidFill>
            <a:schemeClr val="bg1">
              <a:lumMod val="95000"/>
            </a:schemeClr>
          </a:solidFill>
        </p:spPr>
      </p:pic>
      <p:sp>
        <p:nvSpPr>
          <p:cNvPr id="58" name="Picture Placeholder 9">
            <a:extLst>
              <a:ext uri="{FF2B5EF4-FFF2-40B4-BE49-F238E27FC236}">
                <a16:creationId xmlns:a16="http://schemas.microsoft.com/office/drawing/2014/main" id="{9443BADB-D3AD-C747-B5E1-26DBBC8C37B7}"/>
              </a:ext>
            </a:extLst>
          </p:cNvPr>
          <p:cNvSpPr>
            <a:spLocks noGrp="1"/>
          </p:cNvSpPr>
          <p:nvPr>
            <p:ph type="pic" sz="quarter" idx="39" hasCustomPrompt="1"/>
          </p:nvPr>
        </p:nvSpPr>
        <p:spPr>
          <a:xfrm>
            <a:off x="4717848" y="3778169"/>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59" name="Text Placeholder 16">
            <a:extLst>
              <a:ext uri="{FF2B5EF4-FFF2-40B4-BE49-F238E27FC236}">
                <a16:creationId xmlns:a16="http://schemas.microsoft.com/office/drawing/2014/main" id="{8DE5B297-2E59-8D41-BC5B-98E11B1918D8}"/>
              </a:ext>
            </a:extLst>
          </p:cNvPr>
          <p:cNvSpPr>
            <a:spLocks noGrp="1"/>
          </p:cNvSpPr>
          <p:nvPr>
            <p:ph type="body" sz="quarter" idx="40" hasCustomPrompt="1"/>
          </p:nvPr>
        </p:nvSpPr>
        <p:spPr>
          <a:xfrm>
            <a:off x="5601076" y="374920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60" name="Text Placeholder 18">
            <a:extLst>
              <a:ext uri="{FF2B5EF4-FFF2-40B4-BE49-F238E27FC236}">
                <a16:creationId xmlns:a16="http://schemas.microsoft.com/office/drawing/2014/main" id="{8CF8D2B5-CCF8-8543-8D7B-62FBF8D9E810}"/>
              </a:ext>
            </a:extLst>
          </p:cNvPr>
          <p:cNvSpPr>
            <a:spLocks noGrp="1"/>
          </p:cNvSpPr>
          <p:nvPr>
            <p:ph type="body" sz="quarter" idx="41" hasCustomPrompt="1"/>
          </p:nvPr>
        </p:nvSpPr>
        <p:spPr>
          <a:xfrm>
            <a:off x="5601076" y="403518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61" name="Text Placeholder 20">
            <a:extLst>
              <a:ext uri="{FF2B5EF4-FFF2-40B4-BE49-F238E27FC236}">
                <a16:creationId xmlns:a16="http://schemas.microsoft.com/office/drawing/2014/main" id="{F32C8412-6327-8B4E-B606-FA38548FF160}"/>
              </a:ext>
            </a:extLst>
          </p:cNvPr>
          <p:cNvSpPr>
            <a:spLocks noGrp="1"/>
          </p:cNvSpPr>
          <p:nvPr>
            <p:ph type="body" sz="quarter" idx="42" hasCustomPrompt="1"/>
          </p:nvPr>
        </p:nvSpPr>
        <p:spPr>
          <a:xfrm>
            <a:off x="4900654" y="4907671"/>
            <a:ext cx="2417762" cy="160338"/>
          </a:xfrm>
        </p:spPr>
        <p:txBody>
          <a:bodyPr/>
          <a:lstStyle>
            <a:lvl1pPr>
              <a:defRPr sz="1000" b="1"/>
            </a:lvl1pPr>
          </a:lstStyle>
          <a:p>
            <a:pPr lvl="0"/>
            <a:r>
              <a:rPr lang="en-GB"/>
              <a:t>Number</a:t>
            </a:r>
            <a:endParaRPr lang="en-US"/>
          </a:p>
        </p:txBody>
      </p:sp>
      <p:sp>
        <p:nvSpPr>
          <p:cNvPr id="62" name="Text Placeholder 20">
            <a:extLst>
              <a:ext uri="{FF2B5EF4-FFF2-40B4-BE49-F238E27FC236}">
                <a16:creationId xmlns:a16="http://schemas.microsoft.com/office/drawing/2014/main" id="{F7212913-5A6A-4140-8695-0C4E51EC7E63}"/>
              </a:ext>
            </a:extLst>
          </p:cNvPr>
          <p:cNvSpPr>
            <a:spLocks noGrp="1"/>
          </p:cNvSpPr>
          <p:nvPr>
            <p:ph type="body" sz="quarter" idx="43" hasCustomPrompt="1"/>
          </p:nvPr>
        </p:nvSpPr>
        <p:spPr>
          <a:xfrm>
            <a:off x="4900654" y="5079863"/>
            <a:ext cx="2417762" cy="160338"/>
          </a:xfrm>
        </p:spPr>
        <p:txBody>
          <a:bodyPr/>
          <a:lstStyle>
            <a:lvl1pPr>
              <a:defRPr sz="1000" b="0">
                <a:solidFill>
                  <a:schemeClr val="tx2"/>
                </a:solidFill>
              </a:defRPr>
            </a:lvl1pPr>
          </a:lstStyle>
          <a:p>
            <a:pPr lvl="0"/>
            <a:r>
              <a:rPr lang="en-GB"/>
              <a:t>Email link</a:t>
            </a:r>
            <a:endParaRPr lang="en-US"/>
          </a:p>
        </p:txBody>
      </p:sp>
      <p:sp>
        <p:nvSpPr>
          <p:cNvPr id="63" name="Rounded Rectangle 62">
            <a:extLst>
              <a:ext uri="{FF2B5EF4-FFF2-40B4-BE49-F238E27FC236}">
                <a16:creationId xmlns:a16="http://schemas.microsoft.com/office/drawing/2014/main" id="{22FD36D6-A09C-6A40-9065-5628E9716809}"/>
              </a:ext>
            </a:extLst>
          </p:cNvPr>
          <p:cNvSpPr/>
          <p:nvPr userDrawn="1"/>
        </p:nvSpPr>
        <p:spPr>
          <a:xfrm>
            <a:off x="7919417" y="3520756"/>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Placeholder 5">
            <a:extLst>
              <a:ext uri="{FF2B5EF4-FFF2-40B4-BE49-F238E27FC236}">
                <a16:creationId xmlns:a16="http://schemas.microsoft.com/office/drawing/2014/main" id="{FE9C1691-A63D-A84F-B534-48B1BE913BFE}"/>
              </a:ext>
            </a:extLst>
          </p:cNvPr>
          <p:cNvSpPr txBox="1">
            <a:spLocks/>
          </p:cNvSpPr>
          <p:nvPr userDrawn="1"/>
        </p:nvSpPr>
        <p:spPr>
          <a:xfrm>
            <a:off x="8132004" y="490767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M:</a:t>
            </a:r>
            <a:br>
              <a:rPr lang="en-GB" sz="1000" b="1"/>
            </a:br>
            <a:r>
              <a:rPr lang="en-US" sz="1000"/>
              <a:t>E:</a:t>
            </a:r>
          </a:p>
        </p:txBody>
      </p:sp>
      <p:pic>
        <p:nvPicPr>
          <p:cNvPr id="65" name="Picture Placeholder 26">
            <a:extLst>
              <a:ext uri="{FF2B5EF4-FFF2-40B4-BE49-F238E27FC236}">
                <a16:creationId xmlns:a16="http://schemas.microsoft.com/office/drawing/2014/main" id="{793D3511-B0C9-B242-B2BD-AA283DBCDEE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9005586" y="4452821"/>
            <a:ext cx="309600" cy="309600"/>
          </a:xfrm>
          <a:prstGeom prst="ellipse">
            <a:avLst/>
          </a:prstGeom>
          <a:solidFill>
            <a:schemeClr val="bg1">
              <a:lumMod val="95000"/>
            </a:schemeClr>
          </a:solidFill>
        </p:spPr>
      </p:pic>
      <p:pic>
        <p:nvPicPr>
          <p:cNvPr id="66" name="Picture Placeholder 28">
            <a:extLst>
              <a:ext uri="{FF2B5EF4-FFF2-40B4-BE49-F238E27FC236}">
                <a16:creationId xmlns:a16="http://schemas.microsoft.com/office/drawing/2014/main" id="{9ABB921C-9411-E24F-9BDB-61A18D913A3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9390597" y="4452821"/>
            <a:ext cx="309600" cy="309600"/>
          </a:xfrm>
          <a:prstGeom prst="ellipse">
            <a:avLst/>
          </a:prstGeom>
          <a:solidFill>
            <a:schemeClr val="bg1">
              <a:lumMod val="95000"/>
            </a:schemeClr>
          </a:solidFill>
        </p:spPr>
      </p:pic>
      <p:pic>
        <p:nvPicPr>
          <p:cNvPr id="67" name="Picture Placeholder 30">
            <a:extLst>
              <a:ext uri="{FF2B5EF4-FFF2-40B4-BE49-F238E27FC236}">
                <a16:creationId xmlns:a16="http://schemas.microsoft.com/office/drawing/2014/main" id="{8CE7B88E-8099-B04F-8C0C-17A58C0D1CE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9775607" y="4452821"/>
            <a:ext cx="309600" cy="309600"/>
          </a:xfrm>
          <a:prstGeom prst="ellipse">
            <a:avLst/>
          </a:prstGeom>
          <a:solidFill>
            <a:schemeClr val="bg1">
              <a:lumMod val="95000"/>
            </a:schemeClr>
          </a:solidFill>
        </p:spPr>
      </p:pic>
      <p:sp>
        <p:nvSpPr>
          <p:cNvPr id="68" name="Picture Placeholder 9">
            <a:extLst>
              <a:ext uri="{FF2B5EF4-FFF2-40B4-BE49-F238E27FC236}">
                <a16:creationId xmlns:a16="http://schemas.microsoft.com/office/drawing/2014/main" id="{6060ECF4-F236-0D4B-8C95-23467E9178C6}"/>
              </a:ext>
            </a:extLst>
          </p:cNvPr>
          <p:cNvSpPr>
            <a:spLocks noGrp="1"/>
          </p:cNvSpPr>
          <p:nvPr>
            <p:ph type="pic" sz="quarter" idx="44" hasCustomPrompt="1"/>
          </p:nvPr>
        </p:nvSpPr>
        <p:spPr>
          <a:xfrm>
            <a:off x="8132004" y="3778169"/>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69" name="Text Placeholder 16">
            <a:extLst>
              <a:ext uri="{FF2B5EF4-FFF2-40B4-BE49-F238E27FC236}">
                <a16:creationId xmlns:a16="http://schemas.microsoft.com/office/drawing/2014/main" id="{965AF4CB-B782-0E47-95A0-7C35584CF44D}"/>
              </a:ext>
            </a:extLst>
          </p:cNvPr>
          <p:cNvSpPr>
            <a:spLocks noGrp="1"/>
          </p:cNvSpPr>
          <p:nvPr>
            <p:ph type="body" sz="quarter" idx="45" hasCustomPrompt="1"/>
          </p:nvPr>
        </p:nvSpPr>
        <p:spPr>
          <a:xfrm>
            <a:off x="9015232" y="374920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70" name="Text Placeholder 18">
            <a:extLst>
              <a:ext uri="{FF2B5EF4-FFF2-40B4-BE49-F238E27FC236}">
                <a16:creationId xmlns:a16="http://schemas.microsoft.com/office/drawing/2014/main" id="{6275144D-346F-444A-856C-28B030414D4D}"/>
              </a:ext>
            </a:extLst>
          </p:cNvPr>
          <p:cNvSpPr>
            <a:spLocks noGrp="1"/>
          </p:cNvSpPr>
          <p:nvPr>
            <p:ph type="body" sz="quarter" idx="46" hasCustomPrompt="1"/>
          </p:nvPr>
        </p:nvSpPr>
        <p:spPr>
          <a:xfrm>
            <a:off x="9015232" y="403518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71" name="Text Placeholder 20">
            <a:extLst>
              <a:ext uri="{FF2B5EF4-FFF2-40B4-BE49-F238E27FC236}">
                <a16:creationId xmlns:a16="http://schemas.microsoft.com/office/drawing/2014/main" id="{3D36C132-DBE7-FB4A-AC51-357028145BF2}"/>
              </a:ext>
            </a:extLst>
          </p:cNvPr>
          <p:cNvSpPr>
            <a:spLocks noGrp="1"/>
          </p:cNvSpPr>
          <p:nvPr>
            <p:ph type="body" sz="quarter" idx="47" hasCustomPrompt="1"/>
          </p:nvPr>
        </p:nvSpPr>
        <p:spPr>
          <a:xfrm>
            <a:off x="8314810" y="4907671"/>
            <a:ext cx="2417762" cy="160338"/>
          </a:xfrm>
        </p:spPr>
        <p:txBody>
          <a:bodyPr/>
          <a:lstStyle>
            <a:lvl1pPr>
              <a:defRPr sz="1000" b="1"/>
            </a:lvl1pPr>
          </a:lstStyle>
          <a:p>
            <a:pPr lvl="0"/>
            <a:r>
              <a:rPr lang="en-GB"/>
              <a:t>Number</a:t>
            </a:r>
            <a:endParaRPr lang="en-US"/>
          </a:p>
        </p:txBody>
      </p:sp>
      <p:sp>
        <p:nvSpPr>
          <p:cNvPr id="72" name="Text Placeholder 20">
            <a:extLst>
              <a:ext uri="{FF2B5EF4-FFF2-40B4-BE49-F238E27FC236}">
                <a16:creationId xmlns:a16="http://schemas.microsoft.com/office/drawing/2014/main" id="{47DF7482-142D-CF4F-9BEB-489CDEDF821D}"/>
              </a:ext>
            </a:extLst>
          </p:cNvPr>
          <p:cNvSpPr>
            <a:spLocks noGrp="1"/>
          </p:cNvSpPr>
          <p:nvPr>
            <p:ph type="body" sz="quarter" idx="48" hasCustomPrompt="1"/>
          </p:nvPr>
        </p:nvSpPr>
        <p:spPr>
          <a:xfrm>
            <a:off x="8314810" y="5079863"/>
            <a:ext cx="2417762" cy="160338"/>
          </a:xfrm>
        </p:spPr>
        <p:txBody>
          <a:bodyPr/>
          <a:lstStyle>
            <a:lvl1pPr>
              <a:defRPr sz="1000" b="0">
                <a:solidFill>
                  <a:schemeClr val="tx2"/>
                </a:solidFill>
              </a:defRPr>
            </a:lvl1pPr>
          </a:lstStyle>
          <a:p>
            <a:pPr lvl="0"/>
            <a:r>
              <a:rPr lang="en-GB"/>
              <a:t>Email link</a:t>
            </a:r>
            <a:endParaRPr lang="en-US"/>
          </a:p>
        </p:txBody>
      </p:sp>
    </p:spTree>
    <p:extLst>
      <p:ext uri="{BB962C8B-B14F-4D97-AF65-F5344CB8AC3E}">
        <p14:creationId xmlns:p14="http://schemas.microsoft.com/office/powerpoint/2010/main" val="3750233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7" name="Rounded Rectangle 6">
            <a:extLst>
              <a:ext uri="{FF2B5EF4-FFF2-40B4-BE49-F238E27FC236}">
                <a16:creationId xmlns:a16="http://schemas.microsoft.com/office/drawing/2014/main" id="{8469BB21-4775-4E48-B1DB-70E2F1AF32E9}"/>
              </a:ext>
            </a:extLst>
          </p:cNvPr>
          <p:cNvSpPr/>
          <p:nvPr userDrawn="1"/>
        </p:nvSpPr>
        <p:spPr>
          <a:xfrm>
            <a:off x="1079230"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5BB4A95-5876-B949-9B40-792A0BEFBBFF}"/>
              </a:ext>
            </a:extLst>
          </p:cNvPr>
          <p:cNvSpPr txBox="1">
            <a:spLocks/>
          </p:cNvSpPr>
          <p:nvPr userDrawn="1"/>
        </p:nvSpPr>
        <p:spPr>
          <a:xfrm>
            <a:off x="1291817"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br>
              <a:rPr lang="en-GB" sz="1000" b="1"/>
            </a:br>
            <a:r>
              <a:rPr lang="en-US" sz="1000"/>
              <a:t>E:</a:t>
            </a:r>
          </a:p>
        </p:txBody>
      </p:sp>
      <p:pic>
        <p:nvPicPr>
          <p:cNvPr id="13" name="Picture Placeholder 26">
            <a:extLst>
              <a:ext uri="{FF2B5EF4-FFF2-40B4-BE49-F238E27FC236}">
                <a16:creationId xmlns:a16="http://schemas.microsoft.com/office/drawing/2014/main" id="{A437B497-BCF3-7C4C-A426-B925A2C948F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65399" y="2362764"/>
            <a:ext cx="309600" cy="309600"/>
          </a:xfrm>
          <a:prstGeom prst="ellipse">
            <a:avLst/>
          </a:prstGeom>
          <a:solidFill>
            <a:schemeClr val="bg1">
              <a:lumMod val="95000"/>
            </a:schemeClr>
          </a:solidFill>
        </p:spPr>
      </p:pic>
      <p:pic>
        <p:nvPicPr>
          <p:cNvPr id="14" name="Picture Placeholder 28">
            <a:extLst>
              <a:ext uri="{FF2B5EF4-FFF2-40B4-BE49-F238E27FC236}">
                <a16:creationId xmlns:a16="http://schemas.microsoft.com/office/drawing/2014/main" id="{021029F2-3E62-D343-AB3E-0B9656169AC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50410" y="2362764"/>
            <a:ext cx="309600" cy="309600"/>
          </a:xfrm>
          <a:prstGeom prst="ellipse">
            <a:avLst/>
          </a:prstGeom>
          <a:solidFill>
            <a:schemeClr val="bg1">
              <a:lumMod val="95000"/>
            </a:schemeClr>
          </a:solidFill>
        </p:spPr>
      </p:pic>
      <p:pic>
        <p:nvPicPr>
          <p:cNvPr id="15" name="Picture Placeholder 30">
            <a:extLst>
              <a:ext uri="{FF2B5EF4-FFF2-40B4-BE49-F238E27FC236}">
                <a16:creationId xmlns:a16="http://schemas.microsoft.com/office/drawing/2014/main" id="{A732D5F7-2A82-1F44-9127-71621E33099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35420" y="2362764"/>
            <a:ext cx="309600" cy="309600"/>
          </a:xfrm>
          <a:prstGeom prst="ellipse">
            <a:avLst/>
          </a:prstGeom>
          <a:solidFill>
            <a:schemeClr val="bg1">
              <a:lumMod val="95000"/>
            </a:schemeClr>
          </a:solidFill>
        </p:spPr>
      </p:pic>
      <p:sp>
        <p:nvSpPr>
          <p:cNvPr id="16" name="Picture Placeholder 9">
            <a:extLst>
              <a:ext uri="{FF2B5EF4-FFF2-40B4-BE49-F238E27FC236}">
                <a16:creationId xmlns:a16="http://schemas.microsoft.com/office/drawing/2014/main" id="{C0ECBB8D-F6D3-5342-BD9C-873C3E6E6942}"/>
              </a:ext>
            </a:extLst>
          </p:cNvPr>
          <p:cNvSpPr>
            <a:spLocks noGrp="1"/>
          </p:cNvSpPr>
          <p:nvPr>
            <p:ph type="pic" sz="quarter" idx="19" hasCustomPrompt="1"/>
          </p:nvPr>
        </p:nvSpPr>
        <p:spPr>
          <a:xfrm>
            <a:off x="1291817"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Text Placeholder 16">
            <a:extLst>
              <a:ext uri="{FF2B5EF4-FFF2-40B4-BE49-F238E27FC236}">
                <a16:creationId xmlns:a16="http://schemas.microsoft.com/office/drawing/2014/main" id="{5F6E8964-7288-BD45-A7D2-032B48B28A4E}"/>
              </a:ext>
            </a:extLst>
          </p:cNvPr>
          <p:cNvSpPr>
            <a:spLocks noGrp="1"/>
          </p:cNvSpPr>
          <p:nvPr>
            <p:ph type="body" sz="quarter" idx="20" hasCustomPrompt="1"/>
          </p:nvPr>
        </p:nvSpPr>
        <p:spPr>
          <a:xfrm>
            <a:off x="2175045"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19" name="Text Placeholder 18">
            <a:extLst>
              <a:ext uri="{FF2B5EF4-FFF2-40B4-BE49-F238E27FC236}">
                <a16:creationId xmlns:a16="http://schemas.microsoft.com/office/drawing/2014/main" id="{7D74A53A-0AA6-2F4F-9976-B46EAE777520}"/>
              </a:ext>
            </a:extLst>
          </p:cNvPr>
          <p:cNvSpPr>
            <a:spLocks noGrp="1"/>
          </p:cNvSpPr>
          <p:nvPr>
            <p:ph type="body" sz="quarter" idx="21" hasCustomPrompt="1"/>
          </p:nvPr>
        </p:nvSpPr>
        <p:spPr>
          <a:xfrm>
            <a:off x="2175045"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22" name="Text Placeholder 20">
            <a:extLst>
              <a:ext uri="{FF2B5EF4-FFF2-40B4-BE49-F238E27FC236}">
                <a16:creationId xmlns:a16="http://schemas.microsoft.com/office/drawing/2014/main" id="{E2739183-A069-5041-9A81-EBB0F81BE007}"/>
              </a:ext>
            </a:extLst>
          </p:cNvPr>
          <p:cNvSpPr>
            <a:spLocks noGrp="1"/>
          </p:cNvSpPr>
          <p:nvPr>
            <p:ph type="body" sz="quarter" idx="23" hasCustomPrompt="1"/>
          </p:nvPr>
        </p:nvSpPr>
        <p:spPr>
          <a:xfrm>
            <a:off x="1474623" y="2989806"/>
            <a:ext cx="2417762" cy="160338"/>
          </a:xfrm>
        </p:spPr>
        <p:txBody>
          <a:bodyPr/>
          <a:lstStyle>
            <a:lvl1pPr>
              <a:defRPr sz="1000" b="0">
                <a:solidFill>
                  <a:schemeClr val="tx2"/>
                </a:solidFill>
              </a:defRPr>
            </a:lvl1pPr>
          </a:lstStyle>
          <a:p>
            <a:pPr lvl="0"/>
            <a:r>
              <a:rPr lang="en-GB"/>
              <a:t>Email link</a:t>
            </a:r>
            <a:endParaRPr lang="en-US"/>
          </a:p>
        </p:txBody>
      </p:sp>
      <p:sp>
        <p:nvSpPr>
          <p:cNvPr id="23" name="Rounded Rectangle 22">
            <a:extLst>
              <a:ext uri="{FF2B5EF4-FFF2-40B4-BE49-F238E27FC236}">
                <a16:creationId xmlns:a16="http://schemas.microsoft.com/office/drawing/2014/main" id="{08695D64-BCD0-1043-9F70-937AA0A204E0}"/>
              </a:ext>
            </a:extLst>
          </p:cNvPr>
          <p:cNvSpPr/>
          <p:nvPr userDrawn="1"/>
        </p:nvSpPr>
        <p:spPr>
          <a:xfrm>
            <a:off x="4505261"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F52C68D0-70BA-2D42-8F9A-A022A35355FD}"/>
              </a:ext>
            </a:extLst>
          </p:cNvPr>
          <p:cNvSpPr txBox="1">
            <a:spLocks/>
          </p:cNvSpPr>
          <p:nvPr userDrawn="1"/>
        </p:nvSpPr>
        <p:spPr>
          <a:xfrm>
            <a:off x="4717848"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br>
              <a:rPr lang="en-GB" sz="1000" b="1"/>
            </a:br>
            <a:r>
              <a:rPr lang="en-US" sz="1000"/>
              <a:t>E:</a:t>
            </a:r>
          </a:p>
        </p:txBody>
      </p:sp>
      <p:pic>
        <p:nvPicPr>
          <p:cNvPr id="25" name="Picture Placeholder 26">
            <a:extLst>
              <a:ext uri="{FF2B5EF4-FFF2-40B4-BE49-F238E27FC236}">
                <a16:creationId xmlns:a16="http://schemas.microsoft.com/office/drawing/2014/main" id="{E248D800-8990-0E4D-B15F-17F294D715A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591430" y="2362764"/>
            <a:ext cx="309600" cy="309600"/>
          </a:xfrm>
          <a:prstGeom prst="ellipse">
            <a:avLst/>
          </a:prstGeom>
          <a:solidFill>
            <a:schemeClr val="bg1">
              <a:lumMod val="95000"/>
            </a:schemeClr>
          </a:solidFill>
        </p:spPr>
      </p:pic>
      <p:pic>
        <p:nvPicPr>
          <p:cNvPr id="26" name="Picture Placeholder 28">
            <a:extLst>
              <a:ext uri="{FF2B5EF4-FFF2-40B4-BE49-F238E27FC236}">
                <a16:creationId xmlns:a16="http://schemas.microsoft.com/office/drawing/2014/main" id="{D2D8A136-56DE-C045-8B45-5702648A70F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5976441" y="2362764"/>
            <a:ext cx="309600" cy="309600"/>
          </a:xfrm>
          <a:prstGeom prst="ellipse">
            <a:avLst/>
          </a:prstGeom>
          <a:solidFill>
            <a:schemeClr val="bg1">
              <a:lumMod val="95000"/>
            </a:schemeClr>
          </a:solidFill>
        </p:spPr>
      </p:pic>
      <p:pic>
        <p:nvPicPr>
          <p:cNvPr id="27" name="Picture Placeholder 30">
            <a:extLst>
              <a:ext uri="{FF2B5EF4-FFF2-40B4-BE49-F238E27FC236}">
                <a16:creationId xmlns:a16="http://schemas.microsoft.com/office/drawing/2014/main" id="{521E304F-04CB-6042-ACF6-196C96984DD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361451" y="2362764"/>
            <a:ext cx="309600" cy="309600"/>
          </a:xfrm>
          <a:prstGeom prst="ellipse">
            <a:avLst/>
          </a:prstGeom>
          <a:solidFill>
            <a:schemeClr val="bg1">
              <a:lumMod val="95000"/>
            </a:schemeClr>
          </a:solidFill>
        </p:spPr>
      </p:pic>
      <p:sp>
        <p:nvSpPr>
          <p:cNvPr id="28" name="Picture Placeholder 9">
            <a:extLst>
              <a:ext uri="{FF2B5EF4-FFF2-40B4-BE49-F238E27FC236}">
                <a16:creationId xmlns:a16="http://schemas.microsoft.com/office/drawing/2014/main" id="{A1D8630C-0AD2-004F-AD5D-D073F25C47AE}"/>
              </a:ext>
            </a:extLst>
          </p:cNvPr>
          <p:cNvSpPr>
            <a:spLocks noGrp="1"/>
          </p:cNvSpPr>
          <p:nvPr>
            <p:ph type="pic" sz="quarter" idx="24" hasCustomPrompt="1"/>
          </p:nvPr>
        </p:nvSpPr>
        <p:spPr>
          <a:xfrm>
            <a:off x="4717848"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9" name="Text Placeholder 16">
            <a:extLst>
              <a:ext uri="{FF2B5EF4-FFF2-40B4-BE49-F238E27FC236}">
                <a16:creationId xmlns:a16="http://schemas.microsoft.com/office/drawing/2014/main" id="{8213DB68-B8C1-6244-9875-DACEE3994E61}"/>
              </a:ext>
            </a:extLst>
          </p:cNvPr>
          <p:cNvSpPr>
            <a:spLocks noGrp="1"/>
          </p:cNvSpPr>
          <p:nvPr>
            <p:ph type="body" sz="quarter" idx="25" hasCustomPrompt="1"/>
          </p:nvPr>
        </p:nvSpPr>
        <p:spPr>
          <a:xfrm>
            <a:off x="5601076"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30" name="Text Placeholder 18">
            <a:extLst>
              <a:ext uri="{FF2B5EF4-FFF2-40B4-BE49-F238E27FC236}">
                <a16:creationId xmlns:a16="http://schemas.microsoft.com/office/drawing/2014/main" id="{8075A850-BA41-E749-881B-8D2EB23BC2E2}"/>
              </a:ext>
            </a:extLst>
          </p:cNvPr>
          <p:cNvSpPr>
            <a:spLocks noGrp="1"/>
          </p:cNvSpPr>
          <p:nvPr>
            <p:ph type="body" sz="quarter" idx="26" hasCustomPrompt="1"/>
          </p:nvPr>
        </p:nvSpPr>
        <p:spPr>
          <a:xfrm>
            <a:off x="5601076"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32" name="Text Placeholder 20">
            <a:extLst>
              <a:ext uri="{FF2B5EF4-FFF2-40B4-BE49-F238E27FC236}">
                <a16:creationId xmlns:a16="http://schemas.microsoft.com/office/drawing/2014/main" id="{4F2F470A-D2E4-474D-854C-54F19881D4C6}"/>
              </a:ext>
            </a:extLst>
          </p:cNvPr>
          <p:cNvSpPr>
            <a:spLocks noGrp="1"/>
          </p:cNvSpPr>
          <p:nvPr>
            <p:ph type="body" sz="quarter" idx="28" hasCustomPrompt="1"/>
          </p:nvPr>
        </p:nvSpPr>
        <p:spPr>
          <a:xfrm>
            <a:off x="4900654" y="2989806"/>
            <a:ext cx="2417762" cy="160338"/>
          </a:xfrm>
        </p:spPr>
        <p:txBody>
          <a:bodyPr/>
          <a:lstStyle>
            <a:lvl1pPr>
              <a:defRPr sz="1000" b="0">
                <a:solidFill>
                  <a:schemeClr val="tx2"/>
                </a:solidFill>
              </a:defRPr>
            </a:lvl1pPr>
          </a:lstStyle>
          <a:p>
            <a:pPr lvl="0"/>
            <a:r>
              <a:rPr lang="en-GB"/>
              <a:t>Email link</a:t>
            </a:r>
            <a:endParaRPr lang="en-US"/>
          </a:p>
        </p:txBody>
      </p:sp>
      <p:sp>
        <p:nvSpPr>
          <p:cNvPr id="33" name="Rounded Rectangle 32">
            <a:extLst>
              <a:ext uri="{FF2B5EF4-FFF2-40B4-BE49-F238E27FC236}">
                <a16:creationId xmlns:a16="http://schemas.microsoft.com/office/drawing/2014/main" id="{E4F33140-E8DE-784A-9375-041DF7152E4B}"/>
              </a:ext>
            </a:extLst>
          </p:cNvPr>
          <p:cNvSpPr/>
          <p:nvPr userDrawn="1"/>
        </p:nvSpPr>
        <p:spPr>
          <a:xfrm>
            <a:off x="7919417" y="1430699"/>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BFD2F9A4-60CC-D647-A282-49A5F788FF0A}"/>
              </a:ext>
            </a:extLst>
          </p:cNvPr>
          <p:cNvSpPr txBox="1">
            <a:spLocks/>
          </p:cNvSpPr>
          <p:nvPr userDrawn="1"/>
        </p:nvSpPr>
        <p:spPr>
          <a:xfrm>
            <a:off x="8132004"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br>
              <a:rPr lang="en-GB" sz="1000" b="1"/>
            </a:br>
            <a:r>
              <a:rPr lang="en-US" sz="1000"/>
              <a:t>E:</a:t>
            </a:r>
          </a:p>
        </p:txBody>
      </p:sp>
      <p:pic>
        <p:nvPicPr>
          <p:cNvPr id="35" name="Picture Placeholder 26">
            <a:extLst>
              <a:ext uri="{FF2B5EF4-FFF2-40B4-BE49-F238E27FC236}">
                <a16:creationId xmlns:a16="http://schemas.microsoft.com/office/drawing/2014/main" id="{D78F5C29-0CD8-B04A-9739-2A64E6E3CA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9005586" y="2362764"/>
            <a:ext cx="309600" cy="309600"/>
          </a:xfrm>
          <a:prstGeom prst="ellipse">
            <a:avLst/>
          </a:prstGeom>
          <a:solidFill>
            <a:schemeClr val="bg1">
              <a:lumMod val="95000"/>
            </a:schemeClr>
          </a:solidFill>
        </p:spPr>
      </p:pic>
      <p:pic>
        <p:nvPicPr>
          <p:cNvPr id="36" name="Picture Placeholder 28">
            <a:extLst>
              <a:ext uri="{FF2B5EF4-FFF2-40B4-BE49-F238E27FC236}">
                <a16:creationId xmlns:a16="http://schemas.microsoft.com/office/drawing/2014/main" id="{94AC91E8-11E4-3345-810E-B26AE905D2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9390597" y="2362764"/>
            <a:ext cx="309600" cy="309600"/>
          </a:xfrm>
          <a:prstGeom prst="ellipse">
            <a:avLst/>
          </a:prstGeom>
          <a:solidFill>
            <a:schemeClr val="bg1">
              <a:lumMod val="95000"/>
            </a:schemeClr>
          </a:solidFill>
        </p:spPr>
      </p:pic>
      <p:pic>
        <p:nvPicPr>
          <p:cNvPr id="37" name="Picture Placeholder 30">
            <a:extLst>
              <a:ext uri="{FF2B5EF4-FFF2-40B4-BE49-F238E27FC236}">
                <a16:creationId xmlns:a16="http://schemas.microsoft.com/office/drawing/2014/main" id="{DF36FCA4-26F6-7740-9A95-46E1C7959D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9775607" y="2362764"/>
            <a:ext cx="309600" cy="309600"/>
          </a:xfrm>
          <a:prstGeom prst="ellipse">
            <a:avLst/>
          </a:prstGeom>
          <a:solidFill>
            <a:schemeClr val="bg1">
              <a:lumMod val="95000"/>
            </a:schemeClr>
          </a:solidFill>
        </p:spPr>
      </p:pic>
      <p:sp>
        <p:nvSpPr>
          <p:cNvPr id="38" name="Picture Placeholder 9">
            <a:extLst>
              <a:ext uri="{FF2B5EF4-FFF2-40B4-BE49-F238E27FC236}">
                <a16:creationId xmlns:a16="http://schemas.microsoft.com/office/drawing/2014/main" id="{4B13DA7E-D76D-2346-AD85-560840B1B66B}"/>
              </a:ext>
            </a:extLst>
          </p:cNvPr>
          <p:cNvSpPr>
            <a:spLocks noGrp="1"/>
          </p:cNvSpPr>
          <p:nvPr>
            <p:ph type="pic" sz="quarter" idx="29" hasCustomPrompt="1"/>
          </p:nvPr>
        </p:nvSpPr>
        <p:spPr>
          <a:xfrm>
            <a:off x="8132004" y="1688112"/>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9" name="Text Placeholder 16">
            <a:extLst>
              <a:ext uri="{FF2B5EF4-FFF2-40B4-BE49-F238E27FC236}">
                <a16:creationId xmlns:a16="http://schemas.microsoft.com/office/drawing/2014/main" id="{59843CE1-BCE9-D143-B923-E9DF24ABB1A1}"/>
              </a:ext>
            </a:extLst>
          </p:cNvPr>
          <p:cNvSpPr>
            <a:spLocks noGrp="1"/>
          </p:cNvSpPr>
          <p:nvPr>
            <p:ph type="body" sz="quarter" idx="30" hasCustomPrompt="1"/>
          </p:nvPr>
        </p:nvSpPr>
        <p:spPr>
          <a:xfrm>
            <a:off x="9015232"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40" name="Text Placeholder 18">
            <a:extLst>
              <a:ext uri="{FF2B5EF4-FFF2-40B4-BE49-F238E27FC236}">
                <a16:creationId xmlns:a16="http://schemas.microsoft.com/office/drawing/2014/main" id="{19BE95E0-773E-624E-B2C0-A553568546C9}"/>
              </a:ext>
            </a:extLst>
          </p:cNvPr>
          <p:cNvSpPr>
            <a:spLocks noGrp="1"/>
          </p:cNvSpPr>
          <p:nvPr>
            <p:ph type="body" sz="quarter" idx="31" hasCustomPrompt="1"/>
          </p:nvPr>
        </p:nvSpPr>
        <p:spPr>
          <a:xfrm>
            <a:off x="9015232"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42" name="Text Placeholder 20">
            <a:extLst>
              <a:ext uri="{FF2B5EF4-FFF2-40B4-BE49-F238E27FC236}">
                <a16:creationId xmlns:a16="http://schemas.microsoft.com/office/drawing/2014/main" id="{1DAF2C36-2221-2248-9C88-1DE5D6C97463}"/>
              </a:ext>
            </a:extLst>
          </p:cNvPr>
          <p:cNvSpPr>
            <a:spLocks noGrp="1"/>
          </p:cNvSpPr>
          <p:nvPr>
            <p:ph type="body" sz="quarter" idx="33" hasCustomPrompt="1"/>
          </p:nvPr>
        </p:nvSpPr>
        <p:spPr>
          <a:xfrm>
            <a:off x="8314810" y="2989806"/>
            <a:ext cx="2417762" cy="160338"/>
          </a:xfrm>
        </p:spPr>
        <p:txBody>
          <a:bodyPr/>
          <a:lstStyle>
            <a:lvl1pPr>
              <a:defRPr sz="1000" b="0">
                <a:solidFill>
                  <a:schemeClr val="tx2"/>
                </a:solidFill>
              </a:defRPr>
            </a:lvl1pPr>
          </a:lstStyle>
          <a:p>
            <a:pPr lvl="0"/>
            <a:r>
              <a:rPr lang="en-GB"/>
              <a:t>Email link</a:t>
            </a:r>
            <a:endParaRPr lang="en-US"/>
          </a:p>
        </p:txBody>
      </p:sp>
      <p:sp>
        <p:nvSpPr>
          <p:cNvPr id="43" name="Rounded Rectangle 42">
            <a:extLst>
              <a:ext uri="{FF2B5EF4-FFF2-40B4-BE49-F238E27FC236}">
                <a16:creationId xmlns:a16="http://schemas.microsoft.com/office/drawing/2014/main" id="{F748C290-CFF2-0745-8228-59AA0C7E9854}"/>
              </a:ext>
            </a:extLst>
          </p:cNvPr>
          <p:cNvSpPr/>
          <p:nvPr userDrawn="1"/>
        </p:nvSpPr>
        <p:spPr>
          <a:xfrm>
            <a:off x="1079230" y="3520756"/>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5">
            <a:extLst>
              <a:ext uri="{FF2B5EF4-FFF2-40B4-BE49-F238E27FC236}">
                <a16:creationId xmlns:a16="http://schemas.microsoft.com/office/drawing/2014/main" id="{8F68E3BE-1C2A-754C-92F1-872601DD44C0}"/>
              </a:ext>
            </a:extLst>
          </p:cNvPr>
          <p:cNvSpPr txBox="1">
            <a:spLocks/>
          </p:cNvSpPr>
          <p:nvPr userDrawn="1"/>
        </p:nvSpPr>
        <p:spPr>
          <a:xfrm>
            <a:off x="1291817" y="490767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br>
              <a:rPr lang="en-GB" sz="1000" b="1"/>
            </a:br>
            <a:r>
              <a:rPr lang="en-US" sz="1000"/>
              <a:t>E:</a:t>
            </a:r>
          </a:p>
        </p:txBody>
      </p:sp>
      <p:pic>
        <p:nvPicPr>
          <p:cNvPr id="45" name="Picture Placeholder 26">
            <a:extLst>
              <a:ext uri="{FF2B5EF4-FFF2-40B4-BE49-F238E27FC236}">
                <a16:creationId xmlns:a16="http://schemas.microsoft.com/office/drawing/2014/main" id="{E377DF25-247C-1342-A5C5-55F7C65CC8E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65399" y="4452821"/>
            <a:ext cx="309600" cy="309600"/>
          </a:xfrm>
          <a:prstGeom prst="ellipse">
            <a:avLst/>
          </a:prstGeom>
          <a:solidFill>
            <a:schemeClr val="bg1">
              <a:lumMod val="95000"/>
            </a:schemeClr>
          </a:solidFill>
        </p:spPr>
      </p:pic>
      <p:pic>
        <p:nvPicPr>
          <p:cNvPr id="46" name="Picture Placeholder 28">
            <a:extLst>
              <a:ext uri="{FF2B5EF4-FFF2-40B4-BE49-F238E27FC236}">
                <a16:creationId xmlns:a16="http://schemas.microsoft.com/office/drawing/2014/main" id="{D470A384-1EED-E849-A194-758D9DD6010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50410" y="4452821"/>
            <a:ext cx="309600" cy="309600"/>
          </a:xfrm>
          <a:prstGeom prst="ellipse">
            <a:avLst/>
          </a:prstGeom>
          <a:solidFill>
            <a:schemeClr val="bg1">
              <a:lumMod val="95000"/>
            </a:schemeClr>
          </a:solidFill>
        </p:spPr>
      </p:pic>
      <p:pic>
        <p:nvPicPr>
          <p:cNvPr id="47" name="Picture Placeholder 30">
            <a:extLst>
              <a:ext uri="{FF2B5EF4-FFF2-40B4-BE49-F238E27FC236}">
                <a16:creationId xmlns:a16="http://schemas.microsoft.com/office/drawing/2014/main" id="{8E3F53DA-1BE0-4B40-AE0F-62A272D6709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35420" y="4452821"/>
            <a:ext cx="309600" cy="309600"/>
          </a:xfrm>
          <a:prstGeom prst="ellipse">
            <a:avLst/>
          </a:prstGeom>
          <a:solidFill>
            <a:schemeClr val="bg1">
              <a:lumMod val="95000"/>
            </a:schemeClr>
          </a:solidFill>
        </p:spPr>
      </p:pic>
      <p:sp>
        <p:nvSpPr>
          <p:cNvPr id="48" name="Picture Placeholder 9">
            <a:extLst>
              <a:ext uri="{FF2B5EF4-FFF2-40B4-BE49-F238E27FC236}">
                <a16:creationId xmlns:a16="http://schemas.microsoft.com/office/drawing/2014/main" id="{617331BB-805D-B44D-97A6-009F8E1E1225}"/>
              </a:ext>
            </a:extLst>
          </p:cNvPr>
          <p:cNvSpPr>
            <a:spLocks noGrp="1"/>
          </p:cNvSpPr>
          <p:nvPr>
            <p:ph type="pic" sz="quarter" idx="34" hasCustomPrompt="1"/>
          </p:nvPr>
        </p:nvSpPr>
        <p:spPr>
          <a:xfrm>
            <a:off x="1291817" y="3778169"/>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49" name="Text Placeholder 16">
            <a:extLst>
              <a:ext uri="{FF2B5EF4-FFF2-40B4-BE49-F238E27FC236}">
                <a16:creationId xmlns:a16="http://schemas.microsoft.com/office/drawing/2014/main" id="{6E116517-E69B-3C42-90E0-B6A83E0F0FC5}"/>
              </a:ext>
            </a:extLst>
          </p:cNvPr>
          <p:cNvSpPr>
            <a:spLocks noGrp="1"/>
          </p:cNvSpPr>
          <p:nvPr>
            <p:ph type="body" sz="quarter" idx="35" hasCustomPrompt="1"/>
          </p:nvPr>
        </p:nvSpPr>
        <p:spPr>
          <a:xfrm>
            <a:off x="2175045" y="374920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50" name="Text Placeholder 18">
            <a:extLst>
              <a:ext uri="{FF2B5EF4-FFF2-40B4-BE49-F238E27FC236}">
                <a16:creationId xmlns:a16="http://schemas.microsoft.com/office/drawing/2014/main" id="{66A22EF3-E091-194F-B6D9-F62BF204F26E}"/>
              </a:ext>
            </a:extLst>
          </p:cNvPr>
          <p:cNvSpPr>
            <a:spLocks noGrp="1"/>
          </p:cNvSpPr>
          <p:nvPr>
            <p:ph type="body" sz="quarter" idx="36" hasCustomPrompt="1"/>
          </p:nvPr>
        </p:nvSpPr>
        <p:spPr>
          <a:xfrm>
            <a:off x="2175045" y="403518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52" name="Text Placeholder 20">
            <a:extLst>
              <a:ext uri="{FF2B5EF4-FFF2-40B4-BE49-F238E27FC236}">
                <a16:creationId xmlns:a16="http://schemas.microsoft.com/office/drawing/2014/main" id="{0C6DC1FE-29C7-4840-A90D-AAEB1726E811}"/>
              </a:ext>
            </a:extLst>
          </p:cNvPr>
          <p:cNvSpPr>
            <a:spLocks noGrp="1"/>
          </p:cNvSpPr>
          <p:nvPr>
            <p:ph type="body" sz="quarter" idx="38" hasCustomPrompt="1"/>
          </p:nvPr>
        </p:nvSpPr>
        <p:spPr>
          <a:xfrm>
            <a:off x="1474623" y="5079863"/>
            <a:ext cx="2417762" cy="160338"/>
          </a:xfrm>
        </p:spPr>
        <p:txBody>
          <a:bodyPr/>
          <a:lstStyle>
            <a:lvl1pPr>
              <a:defRPr sz="1000" b="0">
                <a:solidFill>
                  <a:schemeClr val="tx2"/>
                </a:solidFill>
              </a:defRPr>
            </a:lvl1pPr>
          </a:lstStyle>
          <a:p>
            <a:pPr lvl="0"/>
            <a:r>
              <a:rPr lang="en-GB"/>
              <a:t>Email link</a:t>
            </a:r>
            <a:endParaRPr lang="en-US"/>
          </a:p>
        </p:txBody>
      </p:sp>
      <p:sp>
        <p:nvSpPr>
          <p:cNvPr id="53" name="Rounded Rectangle 52">
            <a:extLst>
              <a:ext uri="{FF2B5EF4-FFF2-40B4-BE49-F238E27FC236}">
                <a16:creationId xmlns:a16="http://schemas.microsoft.com/office/drawing/2014/main" id="{02DF36C2-F262-BD48-9640-212ED42A59F4}"/>
              </a:ext>
            </a:extLst>
          </p:cNvPr>
          <p:cNvSpPr/>
          <p:nvPr userDrawn="1"/>
        </p:nvSpPr>
        <p:spPr>
          <a:xfrm>
            <a:off x="4505261" y="3520756"/>
            <a:ext cx="3287312" cy="1924753"/>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
            <a:extLst>
              <a:ext uri="{FF2B5EF4-FFF2-40B4-BE49-F238E27FC236}">
                <a16:creationId xmlns:a16="http://schemas.microsoft.com/office/drawing/2014/main" id="{C864380E-F7EB-7B44-8670-38AE7805A30E}"/>
              </a:ext>
            </a:extLst>
          </p:cNvPr>
          <p:cNvSpPr txBox="1">
            <a:spLocks/>
          </p:cNvSpPr>
          <p:nvPr userDrawn="1"/>
        </p:nvSpPr>
        <p:spPr>
          <a:xfrm>
            <a:off x="4717848" y="490767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br>
              <a:rPr lang="en-GB" sz="1000" b="1"/>
            </a:br>
            <a:r>
              <a:rPr lang="en-US" sz="1000"/>
              <a:t>E:</a:t>
            </a:r>
          </a:p>
        </p:txBody>
      </p:sp>
      <p:pic>
        <p:nvPicPr>
          <p:cNvPr id="55" name="Picture Placeholder 26">
            <a:extLst>
              <a:ext uri="{FF2B5EF4-FFF2-40B4-BE49-F238E27FC236}">
                <a16:creationId xmlns:a16="http://schemas.microsoft.com/office/drawing/2014/main" id="{0450300A-45E6-A448-9BA2-AC2A5AC604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591430" y="4452821"/>
            <a:ext cx="309600" cy="309600"/>
          </a:xfrm>
          <a:prstGeom prst="ellipse">
            <a:avLst/>
          </a:prstGeom>
          <a:solidFill>
            <a:schemeClr val="bg1">
              <a:lumMod val="95000"/>
            </a:schemeClr>
          </a:solidFill>
        </p:spPr>
      </p:pic>
      <p:pic>
        <p:nvPicPr>
          <p:cNvPr id="56" name="Picture Placeholder 28">
            <a:extLst>
              <a:ext uri="{FF2B5EF4-FFF2-40B4-BE49-F238E27FC236}">
                <a16:creationId xmlns:a16="http://schemas.microsoft.com/office/drawing/2014/main" id="{262B7564-1A3D-1949-9872-4FAE5F20D57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5976441" y="4452821"/>
            <a:ext cx="309600" cy="309600"/>
          </a:xfrm>
          <a:prstGeom prst="ellipse">
            <a:avLst/>
          </a:prstGeom>
          <a:solidFill>
            <a:schemeClr val="bg1">
              <a:lumMod val="95000"/>
            </a:schemeClr>
          </a:solidFill>
        </p:spPr>
      </p:pic>
      <p:pic>
        <p:nvPicPr>
          <p:cNvPr id="57" name="Picture Placeholder 30">
            <a:extLst>
              <a:ext uri="{FF2B5EF4-FFF2-40B4-BE49-F238E27FC236}">
                <a16:creationId xmlns:a16="http://schemas.microsoft.com/office/drawing/2014/main" id="{2F2DE20A-B786-BA4D-B6C7-BC3308C652B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361451" y="4452821"/>
            <a:ext cx="309600" cy="309600"/>
          </a:xfrm>
          <a:prstGeom prst="ellipse">
            <a:avLst/>
          </a:prstGeom>
          <a:solidFill>
            <a:schemeClr val="bg1">
              <a:lumMod val="95000"/>
            </a:schemeClr>
          </a:solidFill>
        </p:spPr>
      </p:pic>
      <p:sp>
        <p:nvSpPr>
          <p:cNvPr id="58" name="Picture Placeholder 9">
            <a:extLst>
              <a:ext uri="{FF2B5EF4-FFF2-40B4-BE49-F238E27FC236}">
                <a16:creationId xmlns:a16="http://schemas.microsoft.com/office/drawing/2014/main" id="{9443BADB-D3AD-C747-B5E1-26DBBC8C37B7}"/>
              </a:ext>
            </a:extLst>
          </p:cNvPr>
          <p:cNvSpPr>
            <a:spLocks noGrp="1"/>
          </p:cNvSpPr>
          <p:nvPr>
            <p:ph type="pic" sz="quarter" idx="39" hasCustomPrompt="1"/>
          </p:nvPr>
        </p:nvSpPr>
        <p:spPr>
          <a:xfrm>
            <a:off x="4717848" y="3778169"/>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59" name="Text Placeholder 16">
            <a:extLst>
              <a:ext uri="{FF2B5EF4-FFF2-40B4-BE49-F238E27FC236}">
                <a16:creationId xmlns:a16="http://schemas.microsoft.com/office/drawing/2014/main" id="{8DE5B297-2E59-8D41-BC5B-98E11B1918D8}"/>
              </a:ext>
            </a:extLst>
          </p:cNvPr>
          <p:cNvSpPr>
            <a:spLocks noGrp="1"/>
          </p:cNvSpPr>
          <p:nvPr>
            <p:ph type="body" sz="quarter" idx="40" hasCustomPrompt="1"/>
          </p:nvPr>
        </p:nvSpPr>
        <p:spPr>
          <a:xfrm>
            <a:off x="5601076" y="374920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60" name="Text Placeholder 18">
            <a:extLst>
              <a:ext uri="{FF2B5EF4-FFF2-40B4-BE49-F238E27FC236}">
                <a16:creationId xmlns:a16="http://schemas.microsoft.com/office/drawing/2014/main" id="{8CF8D2B5-CCF8-8543-8D7B-62FBF8D9E810}"/>
              </a:ext>
            </a:extLst>
          </p:cNvPr>
          <p:cNvSpPr>
            <a:spLocks noGrp="1"/>
          </p:cNvSpPr>
          <p:nvPr>
            <p:ph type="body" sz="quarter" idx="41" hasCustomPrompt="1"/>
          </p:nvPr>
        </p:nvSpPr>
        <p:spPr>
          <a:xfrm>
            <a:off x="5601076" y="403518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62" name="Text Placeholder 20">
            <a:extLst>
              <a:ext uri="{FF2B5EF4-FFF2-40B4-BE49-F238E27FC236}">
                <a16:creationId xmlns:a16="http://schemas.microsoft.com/office/drawing/2014/main" id="{F7212913-5A6A-4140-8695-0C4E51EC7E63}"/>
              </a:ext>
            </a:extLst>
          </p:cNvPr>
          <p:cNvSpPr>
            <a:spLocks noGrp="1"/>
          </p:cNvSpPr>
          <p:nvPr>
            <p:ph type="body" sz="quarter" idx="43" hasCustomPrompt="1"/>
          </p:nvPr>
        </p:nvSpPr>
        <p:spPr>
          <a:xfrm>
            <a:off x="4900654" y="5079863"/>
            <a:ext cx="2417762" cy="160338"/>
          </a:xfrm>
        </p:spPr>
        <p:txBody>
          <a:bodyPr/>
          <a:lstStyle>
            <a:lvl1pPr>
              <a:defRPr sz="1000" b="0">
                <a:solidFill>
                  <a:schemeClr val="tx2"/>
                </a:solidFill>
              </a:defRPr>
            </a:lvl1pPr>
          </a:lstStyle>
          <a:p>
            <a:pPr lvl="0"/>
            <a:r>
              <a:rPr lang="en-GB"/>
              <a:t>Email link</a:t>
            </a:r>
            <a:endParaRPr lang="en-US"/>
          </a:p>
        </p:txBody>
      </p:sp>
    </p:spTree>
    <p:extLst>
      <p:ext uri="{BB962C8B-B14F-4D97-AF65-F5344CB8AC3E}">
        <p14:creationId xmlns:p14="http://schemas.microsoft.com/office/powerpoint/2010/main" val="2591300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23" name="Rounded Rectangle 22">
            <a:extLst>
              <a:ext uri="{FF2B5EF4-FFF2-40B4-BE49-F238E27FC236}">
                <a16:creationId xmlns:a16="http://schemas.microsoft.com/office/drawing/2014/main" id="{08695D64-BCD0-1043-9F70-937AA0A204E0}"/>
              </a:ext>
            </a:extLst>
          </p:cNvPr>
          <p:cNvSpPr/>
          <p:nvPr userDrawn="1"/>
        </p:nvSpPr>
        <p:spPr>
          <a:xfrm>
            <a:off x="1109018" y="1430700"/>
            <a:ext cx="34096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F52C68D0-70BA-2D42-8F9A-A022A35355FD}"/>
              </a:ext>
            </a:extLst>
          </p:cNvPr>
          <p:cNvSpPr txBox="1">
            <a:spLocks/>
          </p:cNvSpPr>
          <p:nvPr userDrawn="1"/>
        </p:nvSpPr>
        <p:spPr>
          <a:xfrm>
            <a:off x="2193567"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25" name="Picture Placeholder 26">
            <a:extLst>
              <a:ext uri="{FF2B5EF4-FFF2-40B4-BE49-F238E27FC236}">
                <a16:creationId xmlns:a16="http://schemas.microsoft.com/office/drawing/2014/main" id="{E248D800-8990-0E4D-B15F-17F294D715A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95188" y="2362764"/>
            <a:ext cx="309600" cy="309600"/>
          </a:xfrm>
          <a:prstGeom prst="ellipse">
            <a:avLst/>
          </a:prstGeom>
          <a:solidFill>
            <a:schemeClr val="bg1">
              <a:lumMod val="95000"/>
            </a:schemeClr>
          </a:solidFill>
        </p:spPr>
      </p:pic>
      <p:pic>
        <p:nvPicPr>
          <p:cNvPr id="26" name="Picture Placeholder 28">
            <a:extLst>
              <a:ext uri="{FF2B5EF4-FFF2-40B4-BE49-F238E27FC236}">
                <a16:creationId xmlns:a16="http://schemas.microsoft.com/office/drawing/2014/main" id="{D2D8A136-56DE-C045-8B45-5702648A70F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80199" y="2362764"/>
            <a:ext cx="309600" cy="309600"/>
          </a:xfrm>
          <a:prstGeom prst="ellipse">
            <a:avLst/>
          </a:prstGeom>
          <a:solidFill>
            <a:schemeClr val="bg1">
              <a:lumMod val="95000"/>
            </a:schemeClr>
          </a:solidFill>
        </p:spPr>
      </p:pic>
      <p:pic>
        <p:nvPicPr>
          <p:cNvPr id="27" name="Picture Placeholder 30">
            <a:extLst>
              <a:ext uri="{FF2B5EF4-FFF2-40B4-BE49-F238E27FC236}">
                <a16:creationId xmlns:a16="http://schemas.microsoft.com/office/drawing/2014/main" id="{521E304F-04CB-6042-ACF6-196C96984DD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65209" y="2362764"/>
            <a:ext cx="309600" cy="309600"/>
          </a:xfrm>
          <a:prstGeom prst="ellipse">
            <a:avLst/>
          </a:prstGeom>
          <a:solidFill>
            <a:schemeClr val="bg1">
              <a:lumMod val="95000"/>
            </a:schemeClr>
          </a:solidFill>
        </p:spPr>
      </p:pic>
      <p:sp>
        <p:nvSpPr>
          <p:cNvPr id="28" name="Picture Placeholder 9">
            <a:extLst>
              <a:ext uri="{FF2B5EF4-FFF2-40B4-BE49-F238E27FC236}">
                <a16:creationId xmlns:a16="http://schemas.microsoft.com/office/drawing/2014/main" id="{A1D8630C-0AD2-004F-AD5D-D073F25C47AE}"/>
              </a:ext>
            </a:extLst>
          </p:cNvPr>
          <p:cNvSpPr>
            <a:spLocks noGrp="1"/>
          </p:cNvSpPr>
          <p:nvPr>
            <p:ph type="pic" sz="quarter" idx="24" hasCustomPrompt="1"/>
          </p:nvPr>
        </p:nvSpPr>
        <p:spPr>
          <a:xfrm>
            <a:off x="1281881" y="1659151"/>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9" name="Text Placeholder 16">
            <a:extLst>
              <a:ext uri="{FF2B5EF4-FFF2-40B4-BE49-F238E27FC236}">
                <a16:creationId xmlns:a16="http://schemas.microsoft.com/office/drawing/2014/main" id="{8213DB68-B8C1-6244-9875-DACEE3994E61}"/>
              </a:ext>
            </a:extLst>
          </p:cNvPr>
          <p:cNvSpPr>
            <a:spLocks noGrp="1"/>
          </p:cNvSpPr>
          <p:nvPr>
            <p:ph type="body" sz="quarter" idx="25" hasCustomPrompt="1"/>
          </p:nvPr>
        </p:nvSpPr>
        <p:spPr>
          <a:xfrm>
            <a:off x="2204834"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30" name="Text Placeholder 18">
            <a:extLst>
              <a:ext uri="{FF2B5EF4-FFF2-40B4-BE49-F238E27FC236}">
                <a16:creationId xmlns:a16="http://schemas.microsoft.com/office/drawing/2014/main" id="{8075A850-BA41-E749-881B-8D2EB23BC2E2}"/>
              </a:ext>
            </a:extLst>
          </p:cNvPr>
          <p:cNvSpPr>
            <a:spLocks noGrp="1"/>
          </p:cNvSpPr>
          <p:nvPr>
            <p:ph type="body" sz="quarter" idx="26" hasCustomPrompt="1"/>
          </p:nvPr>
        </p:nvSpPr>
        <p:spPr>
          <a:xfrm>
            <a:off x="2204834"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32" name="Text Placeholder 20">
            <a:extLst>
              <a:ext uri="{FF2B5EF4-FFF2-40B4-BE49-F238E27FC236}">
                <a16:creationId xmlns:a16="http://schemas.microsoft.com/office/drawing/2014/main" id="{4F2F470A-D2E4-474D-854C-54F19881D4C6}"/>
              </a:ext>
            </a:extLst>
          </p:cNvPr>
          <p:cNvSpPr>
            <a:spLocks noGrp="1"/>
          </p:cNvSpPr>
          <p:nvPr>
            <p:ph type="body" sz="quarter" idx="28" hasCustomPrompt="1"/>
          </p:nvPr>
        </p:nvSpPr>
        <p:spPr>
          <a:xfrm>
            <a:off x="2364497" y="2819683"/>
            <a:ext cx="2142288" cy="160338"/>
          </a:xfrm>
        </p:spPr>
        <p:txBody>
          <a:bodyPr/>
          <a:lstStyle>
            <a:lvl1pPr>
              <a:defRPr sz="1000" b="0">
                <a:solidFill>
                  <a:schemeClr val="tx2"/>
                </a:solidFill>
              </a:defRPr>
            </a:lvl1pPr>
          </a:lstStyle>
          <a:p>
            <a:r>
              <a:rPr lang="en-GB">
                <a:cs typeface="Arial"/>
              </a:rPr>
              <a:t>email</a:t>
            </a:r>
            <a:endParaRPr lang="en-US"/>
          </a:p>
        </p:txBody>
      </p:sp>
      <p:sp>
        <p:nvSpPr>
          <p:cNvPr id="73" name="Rounded Rectangle 72">
            <a:extLst>
              <a:ext uri="{FF2B5EF4-FFF2-40B4-BE49-F238E27FC236}">
                <a16:creationId xmlns:a16="http://schemas.microsoft.com/office/drawing/2014/main" id="{10E87C3B-EBD9-AA48-96C5-57ECC6D4631C}"/>
              </a:ext>
            </a:extLst>
          </p:cNvPr>
          <p:cNvSpPr/>
          <p:nvPr userDrawn="1"/>
        </p:nvSpPr>
        <p:spPr>
          <a:xfrm>
            <a:off x="4586166" y="1430700"/>
            <a:ext cx="34096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5">
            <a:extLst>
              <a:ext uri="{FF2B5EF4-FFF2-40B4-BE49-F238E27FC236}">
                <a16:creationId xmlns:a16="http://schemas.microsoft.com/office/drawing/2014/main" id="{A9BD30F0-FF39-014E-9EAF-1B915A81851F}"/>
              </a:ext>
            </a:extLst>
          </p:cNvPr>
          <p:cNvSpPr txBox="1">
            <a:spLocks/>
          </p:cNvSpPr>
          <p:nvPr userDrawn="1"/>
        </p:nvSpPr>
        <p:spPr>
          <a:xfrm>
            <a:off x="5670715"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75" name="Picture Placeholder 26">
            <a:extLst>
              <a:ext uri="{FF2B5EF4-FFF2-40B4-BE49-F238E27FC236}">
                <a16:creationId xmlns:a16="http://schemas.microsoft.com/office/drawing/2014/main" id="{41AF337F-05F9-0D48-BE37-68F6BC23B2E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672336" y="2362764"/>
            <a:ext cx="309600" cy="309600"/>
          </a:xfrm>
          <a:prstGeom prst="ellipse">
            <a:avLst/>
          </a:prstGeom>
          <a:solidFill>
            <a:schemeClr val="bg1">
              <a:lumMod val="95000"/>
            </a:schemeClr>
          </a:solidFill>
        </p:spPr>
      </p:pic>
      <p:pic>
        <p:nvPicPr>
          <p:cNvPr id="76" name="Picture Placeholder 28">
            <a:extLst>
              <a:ext uri="{FF2B5EF4-FFF2-40B4-BE49-F238E27FC236}">
                <a16:creationId xmlns:a16="http://schemas.microsoft.com/office/drawing/2014/main" id="{C78661F0-A433-7646-A605-5C1682C504E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6057347" y="2362764"/>
            <a:ext cx="309600" cy="309600"/>
          </a:xfrm>
          <a:prstGeom prst="ellipse">
            <a:avLst/>
          </a:prstGeom>
          <a:solidFill>
            <a:schemeClr val="bg1">
              <a:lumMod val="95000"/>
            </a:schemeClr>
          </a:solidFill>
        </p:spPr>
      </p:pic>
      <p:pic>
        <p:nvPicPr>
          <p:cNvPr id="77" name="Picture Placeholder 30">
            <a:extLst>
              <a:ext uri="{FF2B5EF4-FFF2-40B4-BE49-F238E27FC236}">
                <a16:creationId xmlns:a16="http://schemas.microsoft.com/office/drawing/2014/main" id="{760DD095-14EB-CF4D-AEE3-0F83A7A1AB3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442357" y="2362764"/>
            <a:ext cx="309600" cy="309600"/>
          </a:xfrm>
          <a:prstGeom prst="ellipse">
            <a:avLst/>
          </a:prstGeom>
          <a:solidFill>
            <a:schemeClr val="bg1">
              <a:lumMod val="95000"/>
            </a:schemeClr>
          </a:solidFill>
        </p:spPr>
      </p:pic>
      <p:sp>
        <p:nvSpPr>
          <p:cNvPr id="78" name="Picture Placeholder 9">
            <a:extLst>
              <a:ext uri="{FF2B5EF4-FFF2-40B4-BE49-F238E27FC236}">
                <a16:creationId xmlns:a16="http://schemas.microsoft.com/office/drawing/2014/main" id="{79BE1D00-F0BB-DD43-955E-54823F12CC8E}"/>
              </a:ext>
            </a:extLst>
          </p:cNvPr>
          <p:cNvSpPr>
            <a:spLocks noGrp="1"/>
          </p:cNvSpPr>
          <p:nvPr>
            <p:ph type="pic" sz="quarter" idx="29" hasCustomPrompt="1"/>
          </p:nvPr>
        </p:nvSpPr>
        <p:spPr>
          <a:xfrm>
            <a:off x="4759029" y="1659151"/>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79" name="Text Placeholder 16">
            <a:extLst>
              <a:ext uri="{FF2B5EF4-FFF2-40B4-BE49-F238E27FC236}">
                <a16:creationId xmlns:a16="http://schemas.microsoft.com/office/drawing/2014/main" id="{50FC4238-290F-2F44-8886-6AD1E3AC9A20}"/>
              </a:ext>
            </a:extLst>
          </p:cNvPr>
          <p:cNvSpPr>
            <a:spLocks noGrp="1"/>
          </p:cNvSpPr>
          <p:nvPr>
            <p:ph type="body" sz="quarter" idx="30" hasCustomPrompt="1"/>
          </p:nvPr>
        </p:nvSpPr>
        <p:spPr>
          <a:xfrm>
            <a:off x="5681982"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80" name="Text Placeholder 18">
            <a:extLst>
              <a:ext uri="{FF2B5EF4-FFF2-40B4-BE49-F238E27FC236}">
                <a16:creationId xmlns:a16="http://schemas.microsoft.com/office/drawing/2014/main" id="{4BD1F07B-3BB3-6D48-94DB-403C4506AF86}"/>
              </a:ext>
            </a:extLst>
          </p:cNvPr>
          <p:cNvSpPr>
            <a:spLocks noGrp="1"/>
          </p:cNvSpPr>
          <p:nvPr>
            <p:ph type="body" sz="quarter" idx="31" hasCustomPrompt="1"/>
          </p:nvPr>
        </p:nvSpPr>
        <p:spPr>
          <a:xfrm>
            <a:off x="5681982"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81" name="Text Placeholder 20">
            <a:extLst>
              <a:ext uri="{FF2B5EF4-FFF2-40B4-BE49-F238E27FC236}">
                <a16:creationId xmlns:a16="http://schemas.microsoft.com/office/drawing/2014/main" id="{21EC1C8C-07E8-814F-BA25-509F9E1D0BB9}"/>
              </a:ext>
            </a:extLst>
          </p:cNvPr>
          <p:cNvSpPr>
            <a:spLocks noGrp="1"/>
          </p:cNvSpPr>
          <p:nvPr>
            <p:ph type="body" sz="quarter" idx="32" hasCustomPrompt="1"/>
          </p:nvPr>
        </p:nvSpPr>
        <p:spPr>
          <a:xfrm>
            <a:off x="5841645" y="2819683"/>
            <a:ext cx="2142288" cy="160338"/>
          </a:xfrm>
        </p:spPr>
        <p:txBody>
          <a:bodyPr/>
          <a:lstStyle>
            <a:lvl1pPr>
              <a:defRPr sz="1000" b="0">
                <a:solidFill>
                  <a:schemeClr val="tx2"/>
                </a:solidFill>
              </a:defRPr>
            </a:lvl1pPr>
          </a:lstStyle>
          <a:p>
            <a:r>
              <a:rPr lang="en-GB">
                <a:cs typeface="Arial"/>
              </a:rPr>
              <a:t>email</a:t>
            </a:r>
            <a:endParaRPr lang="en-US"/>
          </a:p>
        </p:txBody>
      </p:sp>
      <p:sp>
        <p:nvSpPr>
          <p:cNvPr id="82" name="Rounded Rectangle 81">
            <a:extLst>
              <a:ext uri="{FF2B5EF4-FFF2-40B4-BE49-F238E27FC236}">
                <a16:creationId xmlns:a16="http://schemas.microsoft.com/office/drawing/2014/main" id="{66885B8B-D1A7-F641-A34B-37348D19CCF8}"/>
              </a:ext>
            </a:extLst>
          </p:cNvPr>
          <p:cNvSpPr/>
          <p:nvPr userDrawn="1"/>
        </p:nvSpPr>
        <p:spPr>
          <a:xfrm>
            <a:off x="1109018" y="3342627"/>
            <a:ext cx="34096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 Placeholder 5">
            <a:extLst>
              <a:ext uri="{FF2B5EF4-FFF2-40B4-BE49-F238E27FC236}">
                <a16:creationId xmlns:a16="http://schemas.microsoft.com/office/drawing/2014/main" id="{51045496-AE6C-7B49-95D4-156704DA344A}"/>
              </a:ext>
            </a:extLst>
          </p:cNvPr>
          <p:cNvSpPr txBox="1">
            <a:spLocks/>
          </p:cNvSpPr>
          <p:nvPr userDrawn="1"/>
        </p:nvSpPr>
        <p:spPr>
          <a:xfrm>
            <a:off x="2193567" y="472954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84" name="Picture Placeholder 26">
            <a:extLst>
              <a:ext uri="{FF2B5EF4-FFF2-40B4-BE49-F238E27FC236}">
                <a16:creationId xmlns:a16="http://schemas.microsoft.com/office/drawing/2014/main" id="{14BD7764-AF19-3A41-8B11-BE2259B33EF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95188" y="4274691"/>
            <a:ext cx="309600" cy="309600"/>
          </a:xfrm>
          <a:prstGeom prst="ellipse">
            <a:avLst/>
          </a:prstGeom>
          <a:solidFill>
            <a:schemeClr val="bg1">
              <a:lumMod val="95000"/>
            </a:schemeClr>
          </a:solidFill>
        </p:spPr>
      </p:pic>
      <p:pic>
        <p:nvPicPr>
          <p:cNvPr id="85" name="Picture Placeholder 28">
            <a:extLst>
              <a:ext uri="{FF2B5EF4-FFF2-40B4-BE49-F238E27FC236}">
                <a16:creationId xmlns:a16="http://schemas.microsoft.com/office/drawing/2014/main" id="{A37A155C-12FD-5A4E-8723-E6B6C09E3FD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80199" y="4274691"/>
            <a:ext cx="309600" cy="309600"/>
          </a:xfrm>
          <a:prstGeom prst="ellipse">
            <a:avLst/>
          </a:prstGeom>
          <a:solidFill>
            <a:schemeClr val="bg1">
              <a:lumMod val="95000"/>
            </a:schemeClr>
          </a:solidFill>
        </p:spPr>
      </p:pic>
      <p:pic>
        <p:nvPicPr>
          <p:cNvPr id="86" name="Picture Placeholder 30">
            <a:extLst>
              <a:ext uri="{FF2B5EF4-FFF2-40B4-BE49-F238E27FC236}">
                <a16:creationId xmlns:a16="http://schemas.microsoft.com/office/drawing/2014/main" id="{8B3FCE2E-36D6-3543-B8C8-6D0BF4F908A6}"/>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65209" y="4274691"/>
            <a:ext cx="309600" cy="309600"/>
          </a:xfrm>
          <a:prstGeom prst="ellipse">
            <a:avLst/>
          </a:prstGeom>
          <a:solidFill>
            <a:schemeClr val="bg1">
              <a:lumMod val="95000"/>
            </a:schemeClr>
          </a:solidFill>
        </p:spPr>
      </p:pic>
      <p:sp>
        <p:nvSpPr>
          <p:cNvPr id="87" name="Picture Placeholder 9">
            <a:extLst>
              <a:ext uri="{FF2B5EF4-FFF2-40B4-BE49-F238E27FC236}">
                <a16:creationId xmlns:a16="http://schemas.microsoft.com/office/drawing/2014/main" id="{D2F58DC3-FCFA-D547-9B25-F5403D30E38A}"/>
              </a:ext>
            </a:extLst>
          </p:cNvPr>
          <p:cNvSpPr>
            <a:spLocks noGrp="1"/>
          </p:cNvSpPr>
          <p:nvPr>
            <p:ph type="pic" sz="quarter" idx="33" hasCustomPrompt="1"/>
          </p:nvPr>
        </p:nvSpPr>
        <p:spPr>
          <a:xfrm>
            <a:off x="1281881" y="3571078"/>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8" name="Text Placeholder 16">
            <a:extLst>
              <a:ext uri="{FF2B5EF4-FFF2-40B4-BE49-F238E27FC236}">
                <a16:creationId xmlns:a16="http://schemas.microsoft.com/office/drawing/2014/main" id="{F4EE8024-2DC2-C249-B73C-AEA405006A0B}"/>
              </a:ext>
            </a:extLst>
          </p:cNvPr>
          <p:cNvSpPr>
            <a:spLocks noGrp="1"/>
          </p:cNvSpPr>
          <p:nvPr>
            <p:ph type="body" sz="quarter" idx="34" hasCustomPrompt="1"/>
          </p:nvPr>
        </p:nvSpPr>
        <p:spPr>
          <a:xfrm>
            <a:off x="2204834" y="357107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89" name="Text Placeholder 18">
            <a:extLst>
              <a:ext uri="{FF2B5EF4-FFF2-40B4-BE49-F238E27FC236}">
                <a16:creationId xmlns:a16="http://schemas.microsoft.com/office/drawing/2014/main" id="{0D467780-AD7E-CA45-852D-F4289153D389}"/>
              </a:ext>
            </a:extLst>
          </p:cNvPr>
          <p:cNvSpPr>
            <a:spLocks noGrp="1"/>
          </p:cNvSpPr>
          <p:nvPr>
            <p:ph type="body" sz="quarter" idx="35" hasCustomPrompt="1"/>
          </p:nvPr>
        </p:nvSpPr>
        <p:spPr>
          <a:xfrm>
            <a:off x="2204834" y="385705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90" name="Text Placeholder 20">
            <a:extLst>
              <a:ext uri="{FF2B5EF4-FFF2-40B4-BE49-F238E27FC236}">
                <a16:creationId xmlns:a16="http://schemas.microsoft.com/office/drawing/2014/main" id="{78E457C8-22FD-184F-B5F6-204B3138AD2E}"/>
              </a:ext>
            </a:extLst>
          </p:cNvPr>
          <p:cNvSpPr>
            <a:spLocks noGrp="1"/>
          </p:cNvSpPr>
          <p:nvPr>
            <p:ph type="body" sz="quarter" idx="36" hasCustomPrompt="1"/>
          </p:nvPr>
        </p:nvSpPr>
        <p:spPr>
          <a:xfrm>
            <a:off x="2364497" y="4731610"/>
            <a:ext cx="2142288" cy="160338"/>
          </a:xfrm>
        </p:spPr>
        <p:txBody>
          <a:bodyPr/>
          <a:lstStyle>
            <a:lvl1pPr>
              <a:defRPr sz="1000" b="0">
                <a:solidFill>
                  <a:schemeClr val="tx2"/>
                </a:solidFill>
              </a:defRPr>
            </a:lvl1pPr>
          </a:lstStyle>
          <a:p>
            <a:r>
              <a:rPr lang="en-GB">
                <a:cs typeface="Arial"/>
              </a:rPr>
              <a:t>email</a:t>
            </a:r>
            <a:endParaRPr lang="en-US"/>
          </a:p>
        </p:txBody>
      </p:sp>
      <p:sp>
        <p:nvSpPr>
          <p:cNvPr id="91" name="Rounded Rectangle 90">
            <a:extLst>
              <a:ext uri="{FF2B5EF4-FFF2-40B4-BE49-F238E27FC236}">
                <a16:creationId xmlns:a16="http://schemas.microsoft.com/office/drawing/2014/main" id="{40750181-3CD7-EA49-BF30-6619D30634C0}"/>
              </a:ext>
            </a:extLst>
          </p:cNvPr>
          <p:cNvSpPr/>
          <p:nvPr userDrawn="1"/>
        </p:nvSpPr>
        <p:spPr>
          <a:xfrm>
            <a:off x="4586166" y="3342627"/>
            <a:ext cx="34096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Placeholder 5">
            <a:extLst>
              <a:ext uri="{FF2B5EF4-FFF2-40B4-BE49-F238E27FC236}">
                <a16:creationId xmlns:a16="http://schemas.microsoft.com/office/drawing/2014/main" id="{269D3605-5288-8D41-91F3-6F494C3A3F14}"/>
              </a:ext>
            </a:extLst>
          </p:cNvPr>
          <p:cNvSpPr txBox="1">
            <a:spLocks/>
          </p:cNvSpPr>
          <p:nvPr userDrawn="1"/>
        </p:nvSpPr>
        <p:spPr>
          <a:xfrm>
            <a:off x="5670715" y="472954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93" name="Picture Placeholder 26">
            <a:extLst>
              <a:ext uri="{FF2B5EF4-FFF2-40B4-BE49-F238E27FC236}">
                <a16:creationId xmlns:a16="http://schemas.microsoft.com/office/drawing/2014/main" id="{7BB54D52-C3BB-E54A-A1AF-6603B1AE2D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5672336" y="4274691"/>
            <a:ext cx="309600" cy="309600"/>
          </a:xfrm>
          <a:prstGeom prst="ellipse">
            <a:avLst/>
          </a:prstGeom>
          <a:solidFill>
            <a:schemeClr val="bg1">
              <a:lumMod val="95000"/>
            </a:schemeClr>
          </a:solidFill>
        </p:spPr>
      </p:pic>
      <p:pic>
        <p:nvPicPr>
          <p:cNvPr id="94" name="Picture Placeholder 28">
            <a:extLst>
              <a:ext uri="{FF2B5EF4-FFF2-40B4-BE49-F238E27FC236}">
                <a16:creationId xmlns:a16="http://schemas.microsoft.com/office/drawing/2014/main" id="{1899E8D0-3515-F845-99DF-525A62BEE2D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6057347" y="4274691"/>
            <a:ext cx="309600" cy="309600"/>
          </a:xfrm>
          <a:prstGeom prst="ellipse">
            <a:avLst/>
          </a:prstGeom>
          <a:solidFill>
            <a:schemeClr val="bg1">
              <a:lumMod val="95000"/>
            </a:schemeClr>
          </a:solidFill>
        </p:spPr>
      </p:pic>
      <p:pic>
        <p:nvPicPr>
          <p:cNvPr id="95" name="Picture Placeholder 30">
            <a:extLst>
              <a:ext uri="{FF2B5EF4-FFF2-40B4-BE49-F238E27FC236}">
                <a16:creationId xmlns:a16="http://schemas.microsoft.com/office/drawing/2014/main" id="{81B71FEC-F952-0442-A1EA-762715EEF99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6442357" y="4274691"/>
            <a:ext cx="309600" cy="309600"/>
          </a:xfrm>
          <a:prstGeom prst="ellipse">
            <a:avLst/>
          </a:prstGeom>
          <a:solidFill>
            <a:schemeClr val="bg1">
              <a:lumMod val="95000"/>
            </a:schemeClr>
          </a:solidFill>
        </p:spPr>
      </p:pic>
      <p:sp>
        <p:nvSpPr>
          <p:cNvPr id="96" name="Picture Placeholder 9">
            <a:extLst>
              <a:ext uri="{FF2B5EF4-FFF2-40B4-BE49-F238E27FC236}">
                <a16:creationId xmlns:a16="http://schemas.microsoft.com/office/drawing/2014/main" id="{3F6A9ABA-C680-AD42-A8A8-A589D59A619E}"/>
              </a:ext>
            </a:extLst>
          </p:cNvPr>
          <p:cNvSpPr>
            <a:spLocks noGrp="1"/>
          </p:cNvSpPr>
          <p:nvPr>
            <p:ph type="pic" sz="quarter" idx="37" hasCustomPrompt="1"/>
          </p:nvPr>
        </p:nvSpPr>
        <p:spPr>
          <a:xfrm>
            <a:off x="4759029" y="3571078"/>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97" name="Text Placeholder 16">
            <a:extLst>
              <a:ext uri="{FF2B5EF4-FFF2-40B4-BE49-F238E27FC236}">
                <a16:creationId xmlns:a16="http://schemas.microsoft.com/office/drawing/2014/main" id="{F8EB5288-4FE6-6246-9912-D135A09A07B8}"/>
              </a:ext>
            </a:extLst>
          </p:cNvPr>
          <p:cNvSpPr>
            <a:spLocks noGrp="1"/>
          </p:cNvSpPr>
          <p:nvPr>
            <p:ph type="body" sz="quarter" idx="38" hasCustomPrompt="1"/>
          </p:nvPr>
        </p:nvSpPr>
        <p:spPr>
          <a:xfrm>
            <a:off x="5681982" y="357107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98" name="Text Placeholder 18">
            <a:extLst>
              <a:ext uri="{FF2B5EF4-FFF2-40B4-BE49-F238E27FC236}">
                <a16:creationId xmlns:a16="http://schemas.microsoft.com/office/drawing/2014/main" id="{73B37BFB-B844-FF40-8BFF-415FBD614E08}"/>
              </a:ext>
            </a:extLst>
          </p:cNvPr>
          <p:cNvSpPr>
            <a:spLocks noGrp="1"/>
          </p:cNvSpPr>
          <p:nvPr>
            <p:ph type="body" sz="quarter" idx="39" hasCustomPrompt="1"/>
          </p:nvPr>
        </p:nvSpPr>
        <p:spPr>
          <a:xfrm>
            <a:off x="5681982" y="385705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99" name="Text Placeholder 20">
            <a:extLst>
              <a:ext uri="{FF2B5EF4-FFF2-40B4-BE49-F238E27FC236}">
                <a16:creationId xmlns:a16="http://schemas.microsoft.com/office/drawing/2014/main" id="{BA4BBB44-56DC-FB45-8E61-14247A379E50}"/>
              </a:ext>
            </a:extLst>
          </p:cNvPr>
          <p:cNvSpPr>
            <a:spLocks noGrp="1"/>
          </p:cNvSpPr>
          <p:nvPr>
            <p:ph type="body" sz="quarter" idx="40" hasCustomPrompt="1"/>
          </p:nvPr>
        </p:nvSpPr>
        <p:spPr>
          <a:xfrm>
            <a:off x="5841645" y="4731610"/>
            <a:ext cx="2142288" cy="160338"/>
          </a:xfrm>
        </p:spPr>
        <p:txBody>
          <a:bodyPr/>
          <a:lstStyle>
            <a:lvl1pPr>
              <a:defRPr sz="1000" b="0">
                <a:solidFill>
                  <a:schemeClr val="tx2"/>
                </a:solidFill>
              </a:defRPr>
            </a:lvl1pPr>
          </a:lstStyle>
          <a:p>
            <a:r>
              <a:rPr lang="en-GB">
                <a:cs typeface="Arial"/>
              </a:rPr>
              <a:t>email</a:t>
            </a:r>
            <a:endParaRPr lang="en-US"/>
          </a:p>
        </p:txBody>
      </p:sp>
      <p:sp>
        <p:nvSpPr>
          <p:cNvPr id="42" name="Rounded Rectangle 41">
            <a:extLst>
              <a:ext uri="{FF2B5EF4-FFF2-40B4-BE49-F238E27FC236}">
                <a16:creationId xmlns:a16="http://schemas.microsoft.com/office/drawing/2014/main" id="{AC2AAD8F-15C2-FD43-8560-2B687BDD1A8A}"/>
              </a:ext>
            </a:extLst>
          </p:cNvPr>
          <p:cNvSpPr/>
          <p:nvPr userDrawn="1"/>
        </p:nvSpPr>
        <p:spPr>
          <a:xfrm>
            <a:off x="8054924" y="1430700"/>
            <a:ext cx="35440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a16="http://schemas.microsoft.com/office/drawing/2014/main" id="{F7E2B07D-740F-874D-88D7-F2192333DFB4}"/>
              </a:ext>
            </a:extLst>
          </p:cNvPr>
          <p:cNvSpPr txBox="1">
            <a:spLocks/>
          </p:cNvSpPr>
          <p:nvPr userDrawn="1"/>
        </p:nvSpPr>
        <p:spPr>
          <a:xfrm>
            <a:off x="9139473"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44" name="Picture Placeholder 26">
            <a:extLst>
              <a:ext uri="{FF2B5EF4-FFF2-40B4-BE49-F238E27FC236}">
                <a16:creationId xmlns:a16="http://schemas.microsoft.com/office/drawing/2014/main" id="{9BF27195-CE55-BA49-83C6-911EBFA4135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9061582" y="2362764"/>
            <a:ext cx="309600" cy="309600"/>
          </a:xfrm>
          <a:prstGeom prst="ellipse">
            <a:avLst/>
          </a:prstGeom>
          <a:solidFill>
            <a:schemeClr val="bg1">
              <a:lumMod val="95000"/>
            </a:schemeClr>
          </a:solidFill>
        </p:spPr>
      </p:pic>
      <p:pic>
        <p:nvPicPr>
          <p:cNvPr id="45" name="Picture Placeholder 28">
            <a:extLst>
              <a:ext uri="{FF2B5EF4-FFF2-40B4-BE49-F238E27FC236}">
                <a16:creationId xmlns:a16="http://schemas.microsoft.com/office/drawing/2014/main" id="{823D505A-7199-C848-A54D-E5C347731B2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9446593" y="2362764"/>
            <a:ext cx="309600" cy="309600"/>
          </a:xfrm>
          <a:prstGeom prst="ellipse">
            <a:avLst/>
          </a:prstGeom>
          <a:solidFill>
            <a:schemeClr val="bg1">
              <a:lumMod val="95000"/>
            </a:schemeClr>
          </a:solidFill>
        </p:spPr>
      </p:pic>
      <p:pic>
        <p:nvPicPr>
          <p:cNvPr id="46" name="Picture Placeholder 30">
            <a:extLst>
              <a:ext uri="{FF2B5EF4-FFF2-40B4-BE49-F238E27FC236}">
                <a16:creationId xmlns:a16="http://schemas.microsoft.com/office/drawing/2014/main" id="{C581004B-2E16-A74F-8560-65D0F44E648A}"/>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9831603" y="2362764"/>
            <a:ext cx="309600" cy="309600"/>
          </a:xfrm>
          <a:prstGeom prst="ellipse">
            <a:avLst/>
          </a:prstGeom>
          <a:solidFill>
            <a:schemeClr val="bg1">
              <a:lumMod val="95000"/>
            </a:schemeClr>
          </a:solidFill>
        </p:spPr>
      </p:pic>
      <p:sp>
        <p:nvSpPr>
          <p:cNvPr id="47" name="Picture Placeholder 9">
            <a:extLst>
              <a:ext uri="{FF2B5EF4-FFF2-40B4-BE49-F238E27FC236}">
                <a16:creationId xmlns:a16="http://schemas.microsoft.com/office/drawing/2014/main" id="{AC5955ED-4773-3E4F-A4B4-DAE637338FE7}"/>
              </a:ext>
            </a:extLst>
          </p:cNvPr>
          <p:cNvSpPr>
            <a:spLocks noGrp="1"/>
          </p:cNvSpPr>
          <p:nvPr>
            <p:ph type="pic" sz="quarter" idx="41" hasCustomPrompt="1"/>
          </p:nvPr>
        </p:nvSpPr>
        <p:spPr>
          <a:xfrm>
            <a:off x="8148275" y="1659151"/>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48" name="Text Placeholder 16">
            <a:extLst>
              <a:ext uri="{FF2B5EF4-FFF2-40B4-BE49-F238E27FC236}">
                <a16:creationId xmlns:a16="http://schemas.microsoft.com/office/drawing/2014/main" id="{3D33968C-4CD6-0D42-AF0A-EEF4641EEE74}"/>
              </a:ext>
            </a:extLst>
          </p:cNvPr>
          <p:cNvSpPr>
            <a:spLocks noGrp="1"/>
          </p:cNvSpPr>
          <p:nvPr>
            <p:ph type="body" sz="quarter" idx="42" hasCustomPrompt="1"/>
          </p:nvPr>
        </p:nvSpPr>
        <p:spPr>
          <a:xfrm>
            <a:off x="9071228"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49" name="Text Placeholder 18">
            <a:extLst>
              <a:ext uri="{FF2B5EF4-FFF2-40B4-BE49-F238E27FC236}">
                <a16:creationId xmlns:a16="http://schemas.microsoft.com/office/drawing/2014/main" id="{D11DEE17-0BF6-BA4E-8F56-A97C21DD9277}"/>
              </a:ext>
            </a:extLst>
          </p:cNvPr>
          <p:cNvSpPr>
            <a:spLocks noGrp="1"/>
          </p:cNvSpPr>
          <p:nvPr>
            <p:ph type="body" sz="quarter" idx="43" hasCustomPrompt="1"/>
          </p:nvPr>
        </p:nvSpPr>
        <p:spPr>
          <a:xfrm>
            <a:off x="9071228"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50" name="Text Placeholder 20">
            <a:extLst>
              <a:ext uri="{FF2B5EF4-FFF2-40B4-BE49-F238E27FC236}">
                <a16:creationId xmlns:a16="http://schemas.microsoft.com/office/drawing/2014/main" id="{AD7EF65F-D128-6146-AB85-C0E5D58D2EE7}"/>
              </a:ext>
            </a:extLst>
          </p:cNvPr>
          <p:cNvSpPr>
            <a:spLocks noGrp="1"/>
          </p:cNvSpPr>
          <p:nvPr>
            <p:ph type="body" sz="quarter" idx="44" hasCustomPrompt="1"/>
          </p:nvPr>
        </p:nvSpPr>
        <p:spPr>
          <a:xfrm>
            <a:off x="9230891" y="2819683"/>
            <a:ext cx="2142288" cy="160338"/>
          </a:xfrm>
        </p:spPr>
        <p:txBody>
          <a:bodyPr/>
          <a:lstStyle>
            <a:lvl1pPr>
              <a:defRPr sz="1000" b="0">
                <a:solidFill>
                  <a:schemeClr val="tx2"/>
                </a:solidFill>
              </a:defRPr>
            </a:lvl1pPr>
          </a:lstStyle>
          <a:p>
            <a:r>
              <a:rPr lang="en-GB">
                <a:cs typeface="Arial"/>
              </a:rPr>
              <a:t>email</a:t>
            </a:r>
            <a:endParaRPr lang="en-US"/>
          </a:p>
        </p:txBody>
      </p:sp>
      <p:sp>
        <p:nvSpPr>
          <p:cNvPr id="51" name="Rounded Rectangle 50">
            <a:extLst>
              <a:ext uri="{FF2B5EF4-FFF2-40B4-BE49-F238E27FC236}">
                <a16:creationId xmlns:a16="http://schemas.microsoft.com/office/drawing/2014/main" id="{6CFA5236-C842-064C-8841-A611056938C7}"/>
              </a:ext>
            </a:extLst>
          </p:cNvPr>
          <p:cNvSpPr/>
          <p:nvPr userDrawn="1"/>
        </p:nvSpPr>
        <p:spPr>
          <a:xfrm>
            <a:off x="8054924" y="3342627"/>
            <a:ext cx="3544043"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
            <a:extLst>
              <a:ext uri="{FF2B5EF4-FFF2-40B4-BE49-F238E27FC236}">
                <a16:creationId xmlns:a16="http://schemas.microsoft.com/office/drawing/2014/main" id="{EF5A6883-3212-7548-ACB1-7D4AB14DC7A2}"/>
              </a:ext>
            </a:extLst>
          </p:cNvPr>
          <p:cNvSpPr txBox="1">
            <a:spLocks/>
          </p:cNvSpPr>
          <p:nvPr userDrawn="1"/>
        </p:nvSpPr>
        <p:spPr>
          <a:xfrm>
            <a:off x="9139473" y="472954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53" name="Picture Placeholder 26">
            <a:extLst>
              <a:ext uri="{FF2B5EF4-FFF2-40B4-BE49-F238E27FC236}">
                <a16:creationId xmlns:a16="http://schemas.microsoft.com/office/drawing/2014/main" id="{19475976-D828-2044-8DEC-FEDF24DF328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9141094" y="4274691"/>
            <a:ext cx="309600" cy="309600"/>
          </a:xfrm>
          <a:prstGeom prst="ellipse">
            <a:avLst/>
          </a:prstGeom>
          <a:solidFill>
            <a:schemeClr val="bg1">
              <a:lumMod val="95000"/>
            </a:schemeClr>
          </a:solidFill>
        </p:spPr>
      </p:pic>
      <p:pic>
        <p:nvPicPr>
          <p:cNvPr id="54" name="Picture Placeholder 28">
            <a:extLst>
              <a:ext uri="{FF2B5EF4-FFF2-40B4-BE49-F238E27FC236}">
                <a16:creationId xmlns:a16="http://schemas.microsoft.com/office/drawing/2014/main" id="{A6BFDC33-A823-A34B-9944-FA6B296C668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9526105" y="4274691"/>
            <a:ext cx="309600" cy="309600"/>
          </a:xfrm>
          <a:prstGeom prst="ellipse">
            <a:avLst/>
          </a:prstGeom>
          <a:solidFill>
            <a:schemeClr val="bg1">
              <a:lumMod val="95000"/>
            </a:schemeClr>
          </a:solidFill>
        </p:spPr>
      </p:pic>
      <p:pic>
        <p:nvPicPr>
          <p:cNvPr id="55" name="Picture Placeholder 30">
            <a:extLst>
              <a:ext uri="{FF2B5EF4-FFF2-40B4-BE49-F238E27FC236}">
                <a16:creationId xmlns:a16="http://schemas.microsoft.com/office/drawing/2014/main" id="{BD69D557-3B8F-2246-9E61-D8EEB7D3D149}"/>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9911115" y="4274691"/>
            <a:ext cx="309600" cy="309600"/>
          </a:xfrm>
          <a:prstGeom prst="ellipse">
            <a:avLst/>
          </a:prstGeom>
          <a:solidFill>
            <a:schemeClr val="bg1">
              <a:lumMod val="95000"/>
            </a:schemeClr>
          </a:solidFill>
        </p:spPr>
      </p:pic>
      <p:sp>
        <p:nvSpPr>
          <p:cNvPr id="56" name="Picture Placeholder 9">
            <a:extLst>
              <a:ext uri="{FF2B5EF4-FFF2-40B4-BE49-F238E27FC236}">
                <a16:creationId xmlns:a16="http://schemas.microsoft.com/office/drawing/2014/main" id="{6D8ACFCC-B530-154A-819F-3DE35979FE9D}"/>
              </a:ext>
            </a:extLst>
          </p:cNvPr>
          <p:cNvSpPr>
            <a:spLocks noGrp="1"/>
          </p:cNvSpPr>
          <p:nvPr>
            <p:ph type="pic" sz="quarter" idx="45" hasCustomPrompt="1"/>
          </p:nvPr>
        </p:nvSpPr>
        <p:spPr>
          <a:xfrm>
            <a:off x="8227787" y="3571078"/>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57" name="Text Placeholder 16">
            <a:extLst>
              <a:ext uri="{FF2B5EF4-FFF2-40B4-BE49-F238E27FC236}">
                <a16:creationId xmlns:a16="http://schemas.microsoft.com/office/drawing/2014/main" id="{40332F33-A7AE-AF41-BE77-02E68F5B9ED3}"/>
              </a:ext>
            </a:extLst>
          </p:cNvPr>
          <p:cNvSpPr>
            <a:spLocks noGrp="1"/>
          </p:cNvSpPr>
          <p:nvPr>
            <p:ph type="body" sz="quarter" idx="46" hasCustomPrompt="1"/>
          </p:nvPr>
        </p:nvSpPr>
        <p:spPr>
          <a:xfrm>
            <a:off x="9150740" y="357107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58" name="Text Placeholder 18">
            <a:extLst>
              <a:ext uri="{FF2B5EF4-FFF2-40B4-BE49-F238E27FC236}">
                <a16:creationId xmlns:a16="http://schemas.microsoft.com/office/drawing/2014/main" id="{C2DEE5BC-60C2-2D44-86E5-419736691B11}"/>
              </a:ext>
            </a:extLst>
          </p:cNvPr>
          <p:cNvSpPr>
            <a:spLocks noGrp="1"/>
          </p:cNvSpPr>
          <p:nvPr>
            <p:ph type="body" sz="quarter" idx="47" hasCustomPrompt="1"/>
          </p:nvPr>
        </p:nvSpPr>
        <p:spPr>
          <a:xfrm>
            <a:off x="9150740" y="385705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59" name="Text Placeholder 20">
            <a:extLst>
              <a:ext uri="{FF2B5EF4-FFF2-40B4-BE49-F238E27FC236}">
                <a16:creationId xmlns:a16="http://schemas.microsoft.com/office/drawing/2014/main" id="{EDAD2980-A9E3-D240-B2EF-0876C7849355}"/>
              </a:ext>
            </a:extLst>
          </p:cNvPr>
          <p:cNvSpPr>
            <a:spLocks noGrp="1"/>
          </p:cNvSpPr>
          <p:nvPr>
            <p:ph type="body" sz="quarter" idx="48" hasCustomPrompt="1"/>
          </p:nvPr>
        </p:nvSpPr>
        <p:spPr>
          <a:xfrm>
            <a:off x="9310403" y="4731610"/>
            <a:ext cx="2142288" cy="160338"/>
          </a:xfrm>
        </p:spPr>
        <p:txBody>
          <a:bodyPr/>
          <a:lstStyle>
            <a:lvl1pPr>
              <a:defRPr sz="1000" b="0">
                <a:solidFill>
                  <a:schemeClr val="tx2"/>
                </a:solidFill>
              </a:defRPr>
            </a:lvl1pPr>
          </a:lstStyle>
          <a:p>
            <a:r>
              <a:rPr lang="en-GB">
                <a:cs typeface="Arial"/>
              </a:rPr>
              <a:t>email</a:t>
            </a:r>
            <a:endParaRPr lang="en-US"/>
          </a:p>
        </p:txBody>
      </p:sp>
    </p:spTree>
    <p:extLst>
      <p:ext uri="{BB962C8B-B14F-4D97-AF65-F5344CB8AC3E}">
        <p14:creationId xmlns:p14="http://schemas.microsoft.com/office/powerpoint/2010/main" val="2445446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63" name="Rounded Rectangle 62">
            <a:extLst>
              <a:ext uri="{FF2B5EF4-FFF2-40B4-BE49-F238E27FC236}">
                <a16:creationId xmlns:a16="http://schemas.microsoft.com/office/drawing/2014/main" id="{E0979482-0B41-2447-B320-D02DCB4EB0F8}"/>
              </a:ext>
            </a:extLst>
          </p:cNvPr>
          <p:cNvSpPr/>
          <p:nvPr userDrawn="1"/>
        </p:nvSpPr>
        <p:spPr>
          <a:xfrm>
            <a:off x="1109018" y="1430700"/>
            <a:ext cx="3605486"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Placeholder 5">
            <a:extLst>
              <a:ext uri="{FF2B5EF4-FFF2-40B4-BE49-F238E27FC236}">
                <a16:creationId xmlns:a16="http://schemas.microsoft.com/office/drawing/2014/main" id="{2EBABA94-CB3A-2948-9C88-D8960C1DDD23}"/>
              </a:ext>
            </a:extLst>
          </p:cNvPr>
          <p:cNvSpPr txBox="1">
            <a:spLocks/>
          </p:cNvSpPr>
          <p:nvPr userDrawn="1"/>
        </p:nvSpPr>
        <p:spPr>
          <a:xfrm>
            <a:off x="2193567" y="2817614"/>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65" name="Picture Placeholder 26">
            <a:extLst>
              <a:ext uri="{FF2B5EF4-FFF2-40B4-BE49-F238E27FC236}">
                <a16:creationId xmlns:a16="http://schemas.microsoft.com/office/drawing/2014/main" id="{B0ABD413-B620-1F4F-9E7E-789B159EDE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95188" y="2362764"/>
            <a:ext cx="309600" cy="309600"/>
          </a:xfrm>
          <a:prstGeom prst="ellipse">
            <a:avLst/>
          </a:prstGeom>
          <a:solidFill>
            <a:schemeClr val="bg1">
              <a:lumMod val="95000"/>
            </a:schemeClr>
          </a:solidFill>
        </p:spPr>
      </p:pic>
      <p:pic>
        <p:nvPicPr>
          <p:cNvPr id="66" name="Picture Placeholder 28">
            <a:extLst>
              <a:ext uri="{FF2B5EF4-FFF2-40B4-BE49-F238E27FC236}">
                <a16:creationId xmlns:a16="http://schemas.microsoft.com/office/drawing/2014/main" id="{47D2C2DA-3B4D-C442-A1D1-54C38580194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80199" y="2362764"/>
            <a:ext cx="309600" cy="309600"/>
          </a:xfrm>
          <a:prstGeom prst="ellipse">
            <a:avLst/>
          </a:prstGeom>
          <a:solidFill>
            <a:schemeClr val="bg1">
              <a:lumMod val="95000"/>
            </a:schemeClr>
          </a:solidFill>
        </p:spPr>
      </p:pic>
      <p:pic>
        <p:nvPicPr>
          <p:cNvPr id="67" name="Picture Placeholder 30">
            <a:extLst>
              <a:ext uri="{FF2B5EF4-FFF2-40B4-BE49-F238E27FC236}">
                <a16:creationId xmlns:a16="http://schemas.microsoft.com/office/drawing/2014/main" id="{68C79019-B7C9-5C44-A48D-82ADF73EC317}"/>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65209" y="2362764"/>
            <a:ext cx="309600" cy="309600"/>
          </a:xfrm>
          <a:prstGeom prst="ellipse">
            <a:avLst/>
          </a:prstGeom>
          <a:solidFill>
            <a:schemeClr val="bg1">
              <a:lumMod val="95000"/>
            </a:schemeClr>
          </a:solidFill>
        </p:spPr>
      </p:pic>
      <p:sp>
        <p:nvSpPr>
          <p:cNvPr id="68" name="Picture Placeholder 9">
            <a:extLst>
              <a:ext uri="{FF2B5EF4-FFF2-40B4-BE49-F238E27FC236}">
                <a16:creationId xmlns:a16="http://schemas.microsoft.com/office/drawing/2014/main" id="{62C1E72E-93E4-D842-923B-37A63466EAB9}"/>
              </a:ext>
            </a:extLst>
          </p:cNvPr>
          <p:cNvSpPr>
            <a:spLocks noGrp="1"/>
          </p:cNvSpPr>
          <p:nvPr>
            <p:ph type="pic" sz="quarter" idx="24" hasCustomPrompt="1"/>
          </p:nvPr>
        </p:nvSpPr>
        <p:spPr>
          <a:xfrm>
            <a:off x="1281881" y="1659151"/>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69" name="Text Placeholder 16">
            <a:extLst>
              <a:ext uri="{FF2B5EF4-FFF2-40B4-BE49-F238E27FC236}">
                <a16:creationId xmlns:a16="http://schemas.microsoft.com/office/drawing/2014/main" id="{E47A8C04-A8B5-7642-8446-E8873EEDBA64}"/>
              </a:ext>
            </a:extLst>
          </p:cNvPr>
          <p:cNvSpPr>
            <a:spLocks noGrp="1"/>
          </p:cNvSpPr>
          <p:nvPr>
            <p:ph type="body" sz="quarter" idx="25" hasCustomPrompt="1"/>
          </p:nvPr>
        </p:nvSpPr>
        <p:spPr>
          <a:xfrm>
            <a:off x="2204834" y="1659151"/>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70" name="Text Placeholder 18">
            <a:extLst>
              <a:ext uri="{FF2B5EF4-FFF2-40B4-BE49-F238E27FC236}">
                <a16:creationId xmlns:a16="http://schemas.microsoft.com/office/drawing/2014/main" id="{D52387C7-7831-064B-AD5A-7AD8F97210F2}"/>
              </a:ext>
            </a:extLst>
          </p:cNvPr>
          <p:cNvSpPr>
            <a:spLocks noGrp="1"/>
          </p:cNvSpPr>
          <p:nvPr>
            <p:ph type="body" sz="quarter" idx="26" hasCustomPrompt="1"/>
          </p:nvPr>
        </p:nvSpPr>
        <p:spPr>
          <a:xfrm>
            <a:off x="2204834" y="1945132"/>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71" name="Text Placeholder 20">
            <a:extLst>
              <a:ext uri="{FF2B5EF4-FFF2-40B4-BE49-F238E27FC236}">
                <a16:creationId xmlns:a16="http://schemas.microsoft.com/office/drawing/2014/main" id="{8A9A959C-1097-B04F-88F6-F40741203B79}"/>
              </a:ext>
            </a:extLst>
          </p:cNvPr>
          <p:cNvSpPr>
            <a:spLocks noGrp="1"/>
          </p:cNvSpPr>
          <p:nvPr>
            <p:ph type="body" sz="quarter" idx="28" hasCustomPrompt="1"/>
          </p:nvPr>
        </p:nvSpPr>
        <p:spPr>
          <a:xfrm>
            <a:off x="2364497" y="2819683"/>
            <a:ext cx="2142288" cy="160338"/>
          </a:xfrm>
        </p:spPr>
        <p:txBody>
          <a:bodyPr/>
          <a:lstStyle>
            <a:lvl1pPr>
              <a:defRPr sz="1000" b="0">
                <a:solidFill>
                  <a:schemeClr val="tx2"/>
                </a:solidFill>
              </a:defRPr>
            </a:lvl1pPr>
          </a:lstStyle>
          <a:p>
            <a:r>
              <a:rPr lang="en-GB">
                <a:cs typeface="Arial"/>
              </a:rPr>
              <a:t>email</a:t>
            </a:r>
            <a:endParaRPr lang="en-US"/>
          </a:p>
        </p:txBody>
      </p:sp>
      <p:sp>
        <p:nvSpPr>
          <p:cNvPr id="72" name="Rounded Rectangle 71">
            <a:extLst>
              <a:ext uri="{FF2B5EF4-FFF2-40B4-BE49-F238E27FC236}">
                <a16:creationId xmlns:a16="http://schemas.microsoft.com/office/drawing/2014/main" id="{C20427F1-5290-6B4F-B4CE-FCE65CAC675B}"/>
              </a:ext>
            </a:extLst>
          </p:cNvPr>
          <p:cNvSpPr/>
          <p:nvPr userDrawn="1"/>
        </p:nvSpPr>
        <p:spPr>
          <a:xfrm>
            <a:off x="1109018" y="3342627"/>
            <a:ext cx="3605486" cy="1781576"/>
          </a:xfrm>
          <a:prstGeom prst="roundRect">
            <a:avLst>
              <a:gd name="adj" fmla="val 16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a:extLst>
              <a:ext uri="{FF2B5EF4-FFF2-40B4-BE49-F238E27FC236}">
                <a16:creationId xmlns:a16="http://schemas.microsoft.com/office/drawing/2014/main" id="{9AC9D661-11B4-9741-A330-25278A11AE17}"/>
              </a:ext>
            </a:extLst>
          </p:cNvPr>
          <p:cNvSpPr txBox="1">
            <a:spLocks/>
          </p:cNvSpPr>
          <p:nvPr userDrawn="1"/>
        </p:nvSpPr>
        <p:spPr>
          <a:xfrm>
            <a:off x="2193567" y="4729541"/>
            <a:ext cx="145097" cy="470184"/>
          </a:xfrm>
          <a:prstGeom prst="rect">
            <a:avLst/>
          </a:prstGeom>
        </p:spPr>
        <p:txBody>
          <a:bodyPr lIns="0" tIns="0" rIns="0" bIns="0"/>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US" sz="1000"/>
              <a:t>E:</a:t>
            </a:r>
          </a:p>
        </p:txBody>
      </p:sp>
      <p:pic>
        <p:nvPicPr>
          <p:cNvPr id="74" name="Picture Placeholder 26">
            <a:extLst>
              <a:ext uri="{FF2B5EF4-FFF2-40B4-BE49-F238E27FC236}">
                <a16:creationId xmlns:a16="http://schemas.microsoft.com/office/drawing/2014/main" id="{DB051ABD-59BB-F443-A97E-63D0E26F39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128" t="-63456" r="-64783" b="-63456"/>
          <a:stretch/>
        </p:blipFill>
        <p:spPr>
          <a:xfrm>
            <a:off x="2195188" y="4274691"/>
            <a:ext cx="309600" cy="309600"/>
          </a:xfrm>
          <a:prstGeom prst="ellipse">
            <a:avLst/>
          </a:prstGeom>
          <a:solidFill>
            <a:schemeClr val="bg1">
              <a:lumMod val="95000"/>
            </a:schemeClr>
          </a:solidFill>
        </p:spPr>
      </p:pic>
      <p:pic>
        <p:nvPicPr>
          <p:cNvPr id="75" name="Picture Placeholder 28">
            <a:extLst>
              <a:ext uri="{FF2B5EF4-FFF2-40B4-BE49-F238E27FC236}">
                <a16:creationId xmlns:a16="http://schemas.microsoft.com/office/drawing/2014/main" id="{7C8D59E8-22E7-FC42-806D-09F051E2AC1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7246" t="-69583" r="-71920" b="-69583"/>
          <a:stretch/>
        </p:blipFill>
        <p:spPr>
          <a:xfrm>
            <a:off x="2580199" y="4274691"/>
            <a:ext cx="309600" cy="309600"/>
          </a:xfrm>
          <a:prstGeom prst="ellipse">
            <a:avLst/>
          </a:prstGeom>
          <a:solidFill>
            <a:schemeClr val="bg1">
              <a:lumMod val="95000"/>
            </a:schemeClr>
          </a:solidFill>
        </p:spPr>
      </p:pic>
      <p:pic>
        <p:nvPicPr>
          <p:cNvPr id="76" name="Picture Placeholder 30">
            <a:extLst>
              <a:ext uri="{FF2B5EF4-FFF2-40B4-BE49-F238E27FC236}">
                <a16:creationId xmlns:a16="http://schemas.microsoft.com/office/drawing/2014/main" id="{C641F2AB-2907-354D-90DB-EC86E3EE13C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0826" t="-111948" r="-103071" b="-111948"/>
          <a:stretch/>
        </p:blipFill>
        <p:spPr>
          <a:xfrm>
            <a:off x="2965209" y="4274691"/>
            <a:ext cx="309600" cy="309600"/>
          </a:xfrm>
          <a:prstGeom prst="ellipse">
            <a:avLst/>
          </a:prstGeom>
          <a:solidFill>
            <a:schemeClr val="bg1">
              <a:lumMod val="95000"/>
            </a:schemeClr>
          </a:solidFill>
        </p:spPr>
      </p:pic>
      <p:sp>
        <p:nvSpPr>
          <p:cNvPr id="77" name="Picture Placeholder 9">
            <a:extLst>
              <a:ext uri="{FF2B5EF4-FFF2-40B4-BE49-F238E27FC236}">
                <a16:creationId xmlns:a16="http://schemas.microsoft.com/office/drawing/2014/main" id="{3230B350-C4E8-B945-91E6-289D7DDB4586}"/>
              </a:ext>
            </a:extLst>
          </p:cNvPr>
          <p:cNvSpPr>
            <a:spLocks noGrp="1"/>
          </p:cNvSpPr>
          <p:nvPr>
            <p:ph type="pic" sz="quarter" idx="33" hasCustomPrompt="1"/>
          </p:nvPr>
        </p:nvSpPr>
        <p:spPr>
          <a:xfrm>
            <a:off x="1281881" y="3571078"/>
            <a:ext cx="730799" cy="730799"/>
          </a:xfrm>
          <a:prstGeom prst="ellipse">
            <a:avLst/>
          </a:prstGeom>
          <a:solidFill>
            <a:schemeClr val="accent1"/>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78" name="Text Placeholder 16">
            <a:extLst>
              <a:ext uri="{FF2B5EF4-FFF2-40B4-BE49-F238E27FC236}">
                <a16:creationId xmlns:a16="http://schemas.microsoft.com/office/drawing/2014/main" id="{8D8CBB27-FAEB-D242-B5D0-81A9D5CDAE3D}"/>
              </a:ext>
            </a:extLst>
          </p:cNvPr>
          <p:cNvSpPr>
            <a:spLocks noGrp="1"/>
          </p:cNvSpPr>
          <p:nvPr>
            <p:ph type="body" sz="quarter" idx="34" hasCustomPrompt="1"/>
          </p:nvPr>
        </p:nvSpPr>
        <p:spPr>
          <a:xfrm>
            <a:off x="2204834" y="3571078"/>
            <a:ext cx="2006991" cy="276225"/>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Name</a:t>
            </a:r>
            <a:endParaRPr lang="en-US"/>
          </a:p>
        </p:txBody>
      </p:sp>
      <p:sp>
        <p:nvSpPr>
          <p:cNvPr id="79" name="Text Placeholder 18">
            <a:extLst>
              <a:ext uri="{FF2B5EF4-FFF2-40B4-BE49-F238E27FC236}">
                <a16:creationId xmlns:a16="http://schemas.microsoft.com/office/drawing/2014/main" id="{AD857764-E7EE-144B-A712-61511239488E}"/>
              </a:ext>
            </a:extLst>
          </p:cNvPr>
          <p:cNvSpPr>
            <a:spLocks noGrp="1"/>
          </p:cNvSpPr>
          <p:nvPr>
            <p:ph type="body" sz="quarter" idx="35" hasCustomPrompt="1"/>
          </p:nvPr>
        </p:nvSpPr>
        <p:spPr>
          <a:xfrm>
            <a:off x="2204834" y="3857059"/>
            <a:ext cx="2006991" cy="436562"/>
          </a:xfrm>
        </p:spPr>
        <p:txBody>
          <a:bodyPr/>
          <a:lstStyle>
            <a:lvl1pPr>
              <a:defRPr sz="1000">
                <a:solidFill>
                  <a:schemeClr val="accent6">
                    <a:lumMod val="60000"/>
                    <a:lumOff val="40000"/>
                  </a:schemeClr>
                </a:solidFill>
              </a:defRPr>
            </a:lvl1pPr>
          </a:lstStyle>
          <a:p>
            <a:pPr lvl="0"/>
            <a:r>
              <a:rPr lang="en-GB"/>
              <a:t>Job title</a:t>
            </a:r>
            <a:endParaRPr lang="en-US"/>
          </a:p>
        </p:txBody>
      </p:sp>
      <p:sp>
        <p:nvSpPr>
          <p:cNvPr id="80" name="Text Placeholder 20">
            <a:extLst>
              <a:ext uri="{FF2B5EF4-FFF2-40B4-BE49-F238E27FC236}">
                <a16:creationId xmlns:a16="http://schemas.microsoft.com/office/drawing/2014/main" id="{13FBBC4A-CBD7-FF4D-8570-1753671DE08E}"/>
              </a:ext>
            </a:extLst>
          </p:cNvPr>
          <p:cNvSpPr>
            <a:spLocks noGrp="1"/>
          </p:cNvSpPr>
          <p:nvPr>
            <p:ph type="body" sz="quarter" idx="36" hasCustomPrompt="1"/>
          </p:nvPr>
        </p:nvSpPr>
        <p:spPr>
          <a:xfrm>
            <a:off x="2364497" y="4731610"/>
            <a:ext cx="2142288" cy="160338"/>
          </a:xfrm>
        </p:spPr>
        <p:txBody>
          <a:bodyPr/>
          <a:lstStyle>
            <a:lvl1pPr>
              <a:defRPr sz="1000" b="0">
                <a:solidFill>
                  <a:schemeClr val="tx2"/>
                </a:solidFill>
              </a:defRPr>
            </a:lvl1pPr>
          </a:lstStyle>
          <a:p>
            <a:r>
              <a:rPr lang="en-GB">
                <a:cs typeface="Arial"/>
              </a:rPr>
              <a:t>email</a:t>
            </a:r>
            <a:endParaRPr lang="en-US"/>
          </a:p>
        </p:txBody>
      </p:sp>
    </p:spTree>
    <p:extLst>
      <p:ext uri="{BB962C8B-B14F-4D97-AF65-F5344CB8AC3E}">
        <p14:creationId xmlns:p14="http://schemas.microsoft.com/office/powerpoint/2010/main" val="3382157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7" name="Picture Placeholder 6">
            <a:extLst>
              <a:ext uri="{FF2B5EF4-FFF2-40B4-BE49-F238E27FC236}">
                <a16:creationId xmlns:a16="http://schemas.microsoft.com/office/drawing/2014/main" id="{B121B16E-D93A-7846-B74E-F65C6E68E896}"/>
              </a:ext>
            </a:extLst>
          </p:cNvPr>
          <p:cNvSpPr>
            <a:spLocks noGrp="1"/>
          </p:cNvSpPr>
          <p:nvPr>
            <p:ph type="pic" sz="quarter" idx="15"/>
          </p:nvPr>
        </p:nvSpPr>
        <p:spPr>
          <a:xfrm>
            <a:off x="3130256" y="1425575"/>
            <a:ext cx="2011052" cy="1091483"/>
          </a:xfrm>
        </p:spPr>
        <p:txBody>
          <a:bodyPr/>
          <a:lstStyle/>
          <a:p>
            <a:endParaRPr lang="en-US"/>
          </a:p>
        </p:txBody>
      </p:sp>
      <p:sp>
        <p:nvSpPr>
          <p:cNvPr id="10" name="Picture Placeholder 6">
            <a:extLst>
              <a:ext uri="{FF2B5EF4-FFF2-40B4-BE49-F238E27FC236}">
                <a16:creationId xmlns:a16="http://schemas.microsoft.com/office/drawing/2014/main" id="{54604B83-04C6-DC4E-91AD-DBEE8E0F7B74}"/>
              </a:ext>
            </a:extLst>
          </p:cNvPr>
          <p:cNvSpPr>
            <a:spLocks noGrp="1"/>
          </p:cNvSpPr>
          <p:nvPr>
            <p:ph type="pic" sz="quarter" idx="16"/>
          </p:nvPr>
        </p:nvSpPr>
        <p:spPr>
          <a:xfrm>
            <a:off x="5154738" y="1425575"/>
            <a:ext cx="2011052" cy="1091483"/>
          </a:xfrm>
        </p:spPr>
        <p:txBody>
          <a:bodyPr/>
          <a:lstStyle/>
          <a:p>
            <a:endParaRPr lang="en-US"/>
          </a:p>
        </p:txBody>
      </p:sp>
      <p:sp>
        <p:nvSpPr>
          <p:cNvPr id="11" name="Picture Placeholder 6">
            <a:extLst>
              <a:ext uri="{FF2B5EF4-FFF2-40B4-BE49-F238E27FC236}">
                <a16:creationId xmlns:a16="http://schemas.microsoft.com/office/drawing/2014/main" id="{7F159534-00FC-0F47-80EE-3871432878E1}"/>
              </a:ext>
            </a:extLst>
          </p:cNvPr>
          <p:cNvSpPr>
            <a:spLocks noGrp="1"/>
          </p:cNvSpPr>
          <p:nvPr>
            <p:ph type="pic" sz="quarter" idx="17"/>
          </p:nvPr>
        </p:nvSpPr>
        <p:spPr>
          <a:xfrm>
            <a:off x="1105774" y="1425575"/>
            <a:ext cx="2011052" cy="1091483"/>
          </a:xfrm>
        </p:spPr>
        <p:txBody>
          <a:bodyPr/>
          <a:lstStyle/>
          <a:p>
            <a:endParaRPr lang="en-US"/>
          </a:p>
        </p:txBody>
      </p:sp>
      <p:sp>
        <p:nvSpPr>
          <p:cNvPr id="12" name="Picture Placeholder 6">
            <a:extLst>
              <a:ext uri="{FF2B5EF4-FFF2-40B4-BE49-F238E27FC236}">
                <a16:creationId xmlns:a16="http://schemas.microsoft.com/office/drawing/2014/main" id="{DC7BAD41-966F-F64D-AD91-F9FD2541323C}"/>
              </a:ext>
            </a:extLst>
          </p:cNvPr>
          <p:cNvSpPr>
            <a:spLocks noGrp="1"/>
          </p:cNvSpPr>
          <p:nvPr>
            <p:ph type="pic" sz="quarter" idx="18"/>
          </p:nvPr>
        </p:nvSpPr>
        <p:spPr>
          <a:xfrm>
            <a:off x="7179220" y="1425575"/>
            <a:ext cx="2011052" cy="1091483"/>
          </a:xfrm>
        </p:spPr>
        <p:txBody>
          <a:bodyPr/>
          <a:lstStyle/>
          <a:p>
            <a:endParaRPr lang="en-US"/>
          </a:p>
        </p:txBody>
      </p:sp>
      <p:sp>
        <p:nvSpPr>
          <p:cNvPr id="13" name="Picture Placeholder 6">
            <a:extLst>
              <a:ext uri="{FF2B5EF4-FFF2-40B4-BE49-F238E27FC236}">
                <a16:creationId xmlns:a16="http://schemas.microsoft.com/office/drawing/2014/main" id="{8A8C988B-85C9-CB40-9120-D65416B88F94}"/>
              </a:ext>
            </a:extLst>
          </p:cNvPr>
          <p:cNvSpPr>
            <a:spLocks noGrp="1"/>
          </p:cNvSpPr>
          <p:nvPr>
            <p:ph type="pic" sz="quarter" idx="19"/>
          </p:nvPr>
        </p:nvSpPr>
        <p:spPr>
          <a:xfrm>
            <a:off x="9203703" y="1425575"/>
            <a:ext cx="2011052" cy="1091483"/>
          </a:xfrm>
        </p:spPr>
        <p:txBody>
          <a:bodyPr/>
          <a:lstStyle/>
          <a:p>
            <a:endParaRPr lang="en-US"/>
          </a:p>
        </p:txBody>
      </p:sp>
      <p:sp>
        <p:nvSpPr>
          <p:cNvPr id="14" name="Picture Placeholder 6">
            <a:extLst>
              <a:ext uri="{FF2B5EF4-FFF2-40B4-BE49-F238E27FC236}">
                <a16:creationId xmlns:a16="http://schemas.microsoft.com/office/drawing/2014/main" id="{06B115F4-3CA4-B64D-AE31-D808DE8ED21D}"/>
              </a:ext>
            </a:extLst>
          </p:cNvPr>
          <p:cNvSpPr>
            <a:spLocks noGrp="1"/>
          </p:cNvSpPr>
          <p:nvPr>
            <p:ph type="pic" sz="quarter" idx="20"/>
          </p:nvPr>
        </p:nvSpPr>
        <p:spPr>
          <a:xfrm>
            <a:off x="3130256" y="2516956"/>
            <a:ext cx="2011052" cy="1091483"/>
          </a:xfrm>
        </p:spPr>
        <p:txBody>
          <a:bodyPr/>
          <a:lstStyle/>
          <a:p>
            <a:endParaRPr lang="en-US"/>
          </a:p>
        </p:txBody>
      </p:sp>
      <p:sp>
        <p:nvSpPr>
          <p:cNvPr id="15" name="Picture Placeholder 6">
            <a:extLst>
              <a:ext uri="{FF2B5EF4-FFF2-40B4-BE49-F238E27FC236}">
                <a16:creationId xmlns:a16="http://schemas.microsoft.com/office/drawing/2014/main" id="{DBB48E2C-99AC-144B-A24F-B678052E2481}"/>
              </a:ext>
            </a:extLst>
          </p:cNvPr>
          <p:cNvSpPr>
            <a:spLocks noGrp="1"/>
          </p:cNvSpPr>
          <p:nvPr>
            <p:ph type="pic" sz="quarter" idx="21"/>
          </p:nvPr>
        </p:nvSpPr>
        <p:spPr>
          <a:xfrm>
            <a:off x="5154738" y="2516956"/>
            <a:ext cx="2011052" cy="1091483"/>
          </a:xfrm>
        </p:spPr>
        <p:txBody>
          <a:bodyPr/>
          <a:lstStyle/>
          <a:p>
            <a:endParaRPr lang="en-US"/>
          </a:p>
        </p:txBody>
      </p:sp>
      <p:sp>
        <p:nvSpPr>
          <p:cNvPr id="16" name="Picture Placeholder 6">
            <a:extLst>
              <a:ext uri="{FF2B5EF4-FFF2-40B4-BE49-F238E27FC236}">
                <a16:creationId xmlns:a16="http://schemas.microsoft.com/office/drawing/2014/main" id="{E1373BC2-9A83-1043-A291-FEA239D4FF7B}"/>
              </a:ext>
            </a:extLst>
          </p:cNvPr>
          <p:cNvSpPr>
            <a:spLocks noGrp="1"/>
          </p:cNvSpPr>
          <p:nvPr>
            <p:ph type="pic" sz="quarter" idx="22"/>
          </p:nvPr>
        </p:nvSpPr>
        <p:spPr>
          <a:xfrm>
            <a:off x="1105774" y="2516956"/>
            <a:ext cx="2011052" cy="1091483"/>
          </a:xfrm>
        </p:spPr>
        <p:txBody>
          <a:bodyPr/>
          <a:lstStyle/>
          <a:p>
            <a:endParaRPr lang="en-US"/>
          </a:p>
        </p:txBody>
      </p:sp>
      <p:sp>
        <p:nvSpPr>
          <p:cNvPr id="17" name="Picture Placeholder 6">
            <a:extLst>
              <a:ext uri="{FF2B5EF4-FFF2-40B4-BE49-F238E27FC236}">
                <a16:creationId xmlns:a16="http://schemas.microsoft.com/office/drawing/2014/main" id="{B0F46F49-5987-1845-BADF-C6728A10DA83}"/>
              </a:ext>
            </a:extLst>
          </p:cNvPr>
          <p:cNvSpPr>
            <a:spLocks noGrp="1"/>
          </p:cNvSpPr>
          <p:nvPr>
            <p:ph type="pic" sz="quarter" idx="23"/>
          </p:nvPr>
        </p:nvSpPr>
        <p:spPr>
          <a:xfrm>
            <a:off x="7179220" y="2516956"/>
            <a:ext cx="2011052" cy="1091483"/>
          </a:xfrm>
        </p:spPr>
        <p:txBody>
          <a:bodyPr/>
          <a:lstStyle/>
          <a:p>
            <a:endParaRPr lang="en-US"/>
          </a:p>
        </p:txBody>
      </p:sp>
      <p:sp>
        <p:nvSpPr>
          <p:cNvPr id="18" name="Picture Placeholder 6">
            <a:extLst>
              <a:ext uri="{FF2B5EF4-FFF2-40B4-BE49-F238E27FC236}">
                <a16:creationId xmlns:a16="http://schemas.microsoft.com/office/drawing/2014/main" id="{98DCD8A1-2419-B54A-A144-C0DCF5E299C4}"/>
              </a:ext>
            </a:extLst>
          </p:cNvPr>
          <p:cNvSpPr>
            <a:spLocks noGrp="1"/>
          </p:cNvSpPr>
          <p:nvPr>
            <p:ph type="pic" sz="quarter" idx="24"/>
          </p:nvPr>
        </p:nvSpPr>
        <p:spPr>
          <a:xfrm>
            <a:off x="9203703" y="2516956"/>
            <a:ext cx="2011052" cy="1091483"/>
          </a:xfrm>
        </p:spPr>
        <p:txBody>
          <a:bodyPr/>
          <a:lstStyle/>
          <a:p>
            <a:endParaRPr lang="en-US"/>
          </a:p>
        </p:txBody>
      </p:sp>
      <p:sp>
        <p:nvSpPr>
          <p:cNvPr id="19" name="Picture Placeholder 6">
            <a:extLst>
              <a:ext uri="{FF2B5EF4-FFF2-40B4-BE49-F238E27FC236}">
                <a16:creationId xmlns:a16="http://schemas.microsoft.com/office/drawing/2014/main" id="{61EA3DED-44E0-A246-8FB7-AA213B6EDABD}"/>
              </a:ext>
            </a:extLst>
          </p:cNvPr>
          <p:cNvSpPr>
            <a:spLocks noGrp="1"/>
          </p:cNvSpPr>
          <p:nvPr>
            <p:ph type="pic" sz="quarter" idx="25"/>
          </p:nvPr>
        </p:nvSpPr>
        <p:spPr>
          <a:xfrm>
            <a:off x="3130256" y="3618169"/>
            <a:ext cx="2011052" cy="1091483"/>
          </a:xfrm>
        </p:spPr>
        <p:txBody>
          <a:bodyPr/>
          <a:lstStyle/>
          <a:p>
            <a:endParaRPr lang="en-US"/>
          </a:p>
        </p:txBody>
      </p:sp>
      <p:sp>
        <p:nvSpPr>
          <p:cNvPr id="20" name="Picture Placeholder 6">
            <a:extLst>
              <a:ext uri="{FF2B5EF4-FFF2-40B4-BE49-F238E27FC236}">
                <a16:creationId xmlns:a16="http://schemas.microsoft.com/office/drawing/2014/main" id="{4078B26D-430D-5B41-9C59-38D52E0C1FB3}"/>
              </a:ext>
            </a:extLst>
          </p:cNvPr>
          <p:cNvSpPr>
            <a:spLocks noGrp="1"/>
          </p:cNvSpPr>
          <p:nvPr>
            <p:ph type="pic" sz="quarter" idx="26"/>
          </p:nvPr>
        </p:nvSpPr>
        <p:spPr>
          <a:xfrm>
            <a:off x="5154738" y="3618169"/>
            <a:ext cx="2011052" cy="1091483"/>
          </a:xfrm>
        </p:spPr>
        <p:txBody>
          <a:bodyPr/>
          <a:lstStyle/>
          <a:p>
            <a:endParaRPr lang="en-US"/>
          </a:p>
        </p:txBody>
      </p:sp>
      <p:sp>
        <p:nvSpPr>
          <p:cNvPr id="21" name="Picture Placeholder 6">
            <a:extLst>
              <a:ext uri="{FF2B5EF4-FFF2-40B4-BE49-F238E27FC236}">
                <a16:creationId xmlns:a16="http://schemas.microsoft.com/office/drawing/2014/main" id="{9E93980A-FFCB-914E-8F9B-49AC81B22D0E}"/>
              </a:ext>
            </a:extLst>
          </p:cNvPr>
          <p:cNvSpPr>
            <a:spLocks noGrp="1"/>
          </p:cNvSpPr>
          <p:nvPr>
            <p:ph type="pic" sz="quarter" idx="27"/>
          </p:nvPr>
        </p:nvSpPr>
        <p:spPr>
          <a:xfrm>
            <a:off x="1105774" y="3618169"/>
            <a:ext cx="2011052" cy="1091483"/>
          </a:xfrm>
        </p:spPr>
        <p:txBody>
          <a:bodyPr/>
          <a:lstStyle/>
          <a:p>
            <a:endParaRPr lang="en-US"/>
          </a:p>
        </p:txBody>
      </p:sp>
      <p:sp>
        <p:nvSpPr>
          <p:cNvPr id="22" name="Picture Placeholder 6">
            <a:extLst>
              <a:ext uri="{FF2B5EF4-FFF2-40B4-BE49-F238E27FC236}">
                <a16:creationId xmlns:a16="http://schemas.microsoft.com/office/drawing/2014/main" id="{0CF6BF31-AACF-8C4B-A0D1-6A90A8BC6F95}"/>
              </a:ext>
            </a:extLst>
          </p:cNvPr>
          <p:cNvSpPr>
            <a:spLocks noGrp="1"/>
          </p:cNvSpPr>
          <p:nvPr>
            <p:ph type="pic" sz="quarter" idx="28"/>
          </p:nvPr>
        </p:nvSpPr>
        <p:spPr>
          <a:xfrm>
            <a:off x="7179220" y="3618169"/>
            <a:ext cx="2011052" cy="1091483"/>
          </a:xfrm>
        </p:spPr>
        <p:txBody>
          <a:bodyPr/>
          <a:lstStyle/>
          <a:p>
            <a:endParaRPr lang="en-US"/>
          </a:p>
        </p:txBody>
      </p:sp>
      <p:sp>
        <p:nvSpPr>
          <p:cNvPr id="23" name="Picture Placeholder 6">
            <a:extLst>
              <a:ext uri="{FF2B5EF4-FFF2-40B4-BE49-F238E27FC236}">
                <a16:creationId xmlns:a16="http://schemas.microsoft.com/office/drawing/2014/main" id="{0B4E2DB2-1F7B-1443-8154-DB6F71C658F0}"/>
              </a:ext>
            </a:extLst>
          </p:cNvPr>
          <p:cNvSpPr>
            <a:spLocks noGrp="1"/>
          </p:cNvSpPr>
          <p:nvPr>
            <p:ph type="pic" sz="quarter" idx="29"/>
          </p:nvPr>
        </p:nvSpPr>
        <p:spPr>
          <a:xfrm>
            <a:off x="9203703" y="3618169"/>
            <a:ext cx="2011052" cy="1091483"/>
          </a:xfrm>
        </p:spPr>
        <p:txBody>
          <a:bodyPr/>
          <a:lstStyle/>
          <a:p>
            <a:endParaRPr lang="en-US"/>
          </a:p>
        </p:txBody>
      </p:sp>
      <p:sp>
        <p:nvSpPr>
          <p:cNvPr id="24" name="Picture Placeholder 6">
            <a:extLst>
              <a:ext uri="{FF2B5EF4-FFF2-40B4-BE49-F238E27FC236}">
                <a16:creationId xmlns:a16="http://schemas.microsoft.com/office/drawing/2014/main" id="{F2128797-B50F-9E4F-A042-812EE59E3C5E}"/>
              </a:ext>
            </a:extLst>
          </p:cNvPr>
          <p:cNvSpPr>
            <a:spLocks noGrp="1"/>
          </p:cNvSpPr>
          <p:nvPr>
            <p:ph type="pic" sz="quarter" idx="30"/>
          </p:nvPr>
        </p:nvSpPr>
        <p:spPr>
          <a:xfrm>
            <a:off x="3130256" y="4719382"/>
            <a:ext cx="2011052" cy="1091483"/>
          </a:xfrm>
        </p:spPr>
        <p:txBody>
          <a:bodyPr/>
          <a:lstStyle/>
          <a:p>
            <a:endParaRPr lang="en-US"/>
          </a:p>
        </p:txBody>
      </p:sp>
      <p:sp>
        <p:nvSpPr>
          <p:cNvPr id="25" name="Picture Placeholder 6">
            <a:extLst>
              <a:ext uri="{FF2B5EF4-FFF2-40B4-BE49-F238E27FC236}">
                <a16:creationId xmlns:a16="http://schemas.microsoft.com/office/drawing/2014/main" id="{D4A28A48-6894-9A4E-B8C3-B0B36BDD78D9}"/>
              </a:ext>
            </a:extLst>
          </p:cNvPr>
          <p:cNvSpPr>
            <a:spLocks noGrp="1"/>
          </p:cNvSpPr>
          <p:nvPr>
            <p:ph type="pic" sz="quarter" idx="31"/>
          </p:nvPr>
        </p:nvSpPr>
        <p:spPr>
          <a:xfrm>
            <a:off x="5154738" y="4719382"/>
            <a:ext cx="2011052" cy="1091483"/>
          </a:xfrm>
        </p:spPr>
        <p:txBody>
          <a:bodyPr/>
          <a:lstStyle/>
          <a:p>
            <a:endParaRPr lang="en-US"/>
          </a:p>
        </p:txBody>
      </p:sp>
      <p:sp>
        <p:nvSpPr>
          <p:cNvPr id="26" name="Picture Placeholder 6">
            <a:extLst>
              <a:ext uri="{FF2B5EF4-FFF2-40B4-BE49-F238E27FC236}">
                <a16:creationId xmlns:a16="http://schemas.microsoft.com/office/drawing/2014/main" id="{8E45A6AF-914E-EC44-9131-679906FA8B8D}"/>
              </a:ext>
            </a:extLst>
          </p:cNvPr>
          <p:cNvSpPr>
            <a:spLocks noGrp="1"/>
          </p:cNvSpPr>
          <p:nvPr>
            <p:ph type="pic" sz="quarter" idx="32"/>
          </p:nvPr>
        </p:nvSpPr>
        <p:spPr>
          <a:xfrm>
            <a:off x="1105774" y="4719382"/>
            <a:ext cx="2011052" cy="1091483"/>
          </a:xfrm>
        </p:spPr>
        <p:txBody>
          <a:bodyPr/>
          <a:lstStyle/>
          <a:p>
            <a:endParaRPr lang="en-US"/>
          </a:p>
        </p:txBody>
      </p:sp>
      <p:sp>
        <p:nvSpPr>
          <p:cNvPr id="27" name="Picture Placeholder 6">
            <a:extLst>
              <a:ext uri="{FF2B5EF4-FFF2-40B4-BE49-F238E27FC236}">
                <a16:creationId xmlns:a16="http://schemas.microsoft.com/office/drawing/2014/main" id="{5FC6422F-4521-5F42-8450-E2B60A7B9856}"/>
              </a:ext>
            </a:extLst>
          </p:cNvPr>
          <p:cNvSpPr>
            <a:spLocks noGrp="1"/>
          </p:cNvSpPr>
          <p:nvPr>
            <p:ph type="pic" sz="quarter" idx="33"/>
          </p:nvPr>
        </p:nvSpPr>
        <p:spPr>
          <a:xfrm>
            <a:off x="7179220" y="4719382"/>
            <a:ext cx="2011052" cy="1091483"/>
          </a:xfrm>
        </p:spPr>
        <p:txBody>
          <a:bodyPr/>
          <a:lstStyle/>
          <a:p>
            <a:endParaRPr lang="en-US"/>
          </a:p>
        </p:txBody>
      </p:sp>
      <p:sp>
        <p:nvSpPr>
          <p:cNvPr id="28" name="Picture Placeholder 6">
            <a:extLst>
              <a:ext uri="{FF2B5EF4-FFF2-40B4-BE49-F238E27FC236}">
                <a16:creationId xmlns:a16="http://schemas.microsoft.com/office/drawing/2014/main" id="{591E30BF-B4CC-B14F-9560-3204D6435769}"/>
              </a:ext>
            </a:extLst>
          </p:cNvPr>
          <p:cNvSpPr>
            <a:spLocks noGrp="1"/>
          </p:cNvSpPr>
          <p:nvPr>
            <p:ph type="pic" sz="quarter" idx="34"/>
          </p:nvPr>
        </p:nvSpPr>
        <p:spPr>
          <a:xfrm>
            <a:off x="9203703" y="4719382"/>
            <a:ext cx="2011052" cy="1091483"/>
          </a:xfrm>
        </p:spPr>
        <p:txBody>
          <a:bodyPr/>
          <a:lstStyle/>
          <a:p>
            <a:endParaRPr lang="en-US"/>
          </a:p>
        </p:txBody>
      </p:sp>
    </p:spTree>
    <p:extLst>
      <p:ext uri="{BB962C8B-B14F-4D97-AF65-F5344CB8AC3E}">
        <p14:creationId xmlns:p14="http://schemas.microsoft.com/office/powerpoint/2010/main" val="334075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Log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p:txBody>
          <a:bodyPr/>
          <a:lstStyle/>
          <a:p>
            <a:r>
              <a:rPr lang="en-US"/>
              <a:t>Title and content slide</a:t>
            </a:r>
            <a:endParaRPr lang="en-AU"/>
          </a:p>
        </p:txBody>
      </p:sp>
      <p:sp>
        <p:nvSpPr>
          <p:cNvPr id="7" name="Picture Placeholder 6">
            <a:extLst>
              <a:ext uri="{FF2B5EF4-FFF2-40B4-BE49-F238E27FC236}">
                <a16:creationId xmlns:a16="http://schemas.microsoft.com/office/drawing/2014/main" id="{B121B16E-D93A-7846-B74E-F65C6E68E896}"/>
              </a:ext>
            </a:extLst>
          </p:cNvPr>
          <p:cNvSpPr>
            <a:spLocks noGrp="1"/>
          </p:cNvSpPr>
          <p:nvPr>
            <p:ph type="pic" sz="quarter" idx="15"/>
          </p:nvPr>
        </p:nvSpPr>
        <p:spPr>
          <a:xfrm>
            <a:off x="3802170" y="1425575"/>
            <a:ext cx="3208531" cy="888277"/>
          </a:xfrm>
        </p:spPr>
        <p:txBody>
          <a:bodyPr/>
          <a:lstStyle/>
          <a:p>
            <a:endParaRPr lang="en-US"/>
          </a:p>
        </p:txBody>
      </p:sp>
      <p:sp>
        <p:nvSpPr>
          <p:cNvPr id="10" name="Picture Placeholder 6">
            <a:extLst>
              <a:ext uri="{FF2B5EF4-FFF2-40B4-BE49-F238E27FC236}">
                <a16:creationId xmlns:a16="http://schemas.microsoft.com/office/drawing/2014/main" id="{54604B83-04C6-DC4E-91AD-DBEE8E0F7B74}"/>
              </a:ext>
            </a:extLst>
          </p:cNvPr>
          <p:cNvSpPr>
            <a:spLocks noGrp="1"/>
          </p:cNvSpPr>
          <p:nvPr>
            <p:ph type="pic" sz="quarter" idx="16"/>
          </p:nvPr>
        </p:nvSpPr>
        <p:spPr>
          <a:xfrm>
            <a:off x="9203703" y="1425575"/>
            <a:ext cx="2011052" cy="888277"/>
          </a:xfrm>
        </p:spPr>
        <p:txBody>
          <a:bodyPr/>
          <a:lstStyle/>
          <a:p>
            <a:endParaRPr lang="en-US"/>
          </a:p>
        </p:txBody>
      </p:sp>
      <p:sp>
        <p:nvSpPr>
          <p:cNvPr id="11" name="Picture Placeholder 6">
            <a:extLst>
              <a:ext uri="{FF2B5EF4-FFF2-40B4-BE49-F238E27FC236}">
                <a16:creationId xmlns:a16="http://schemas.microsoft.com/office/drawing/2014/main" id="{7F159534-00FC-0F47-80EE-3871432878E1}"/>
              </a:ext>
            </a:extLst>
          </p:cNvPr>
          <p:cNvSpPr>
            <a:spLocks noGrp="1"/>
          </p:cNvSpPr>
          <p:nvPr>
            <p:ph type="pic" sz="quarter" idx="17"/>
          </p:nvPr>
        </p:nvSpPr>
        <p:spPr>
          <a:xfrm>
            <a:off x="1105774" y="1425575"/>
            <a:ext cx="2011052" cy="888277"/>
          </a:xfrm>
        </p:spPr>
        <p:txBody>
          <a:bodyPr/>
          <a:lstStyle/>
          <a:p>
            <a:endParaRPr lang="en-US"/>
          </a:p>
        </p:txBody>
      </p:sp>
      <p:sp>
        <p:nvSpPr>
          <p:cNvPr id="8" name="Text Placeholder 7">
            <a:extLst>
              <a:ext uri="{FF2B5EF4-FFF2-40B4-BE49-F238E27FC236}">
                <a16:creationId xmlns:a16="http://schemas.microsoft.com/office/drawing/2014/main" id="{CADA41FF-B8AC-DC4C-812D-9D88D4F3A1AC}"/>
              </a:ext>
            </a:extLst>
          </p:cNvPr>
          <p:cNvSpPr>
            <a:spLocks noGrp="1"/>
          </p:cNvSpPr>
          <p:nvPr>
            <p:ph type="body" sz="quarter" idx="35"/>
          </p:nvPr>
        </p:nvSpPr>
        <p:spPr>
          <a:xfrm>
            <a:off x="1106488" y="2313852"/>
            <a:ext cx="2024062" cy="1835873"/>
          </a:xfrm>
          <a:solidFill>
            <a:schemeClr val="bg1"/>
          </a:solidFill>
          <a:ln>
            <a:noFill/>
          </a:ln>
        </p:spPr>
        <p:txBody>
          <a:bodyPr lIns="72000" tIns="72000" rIns="72000" bIns="72000"/>
          <a:lstStyle>
            <a:lvl1pPr algn="ctr">
              <a:defRPr sz="1200"/>
            </a:lvl1pPr>
            <a:lvl2pPr algn="ctr">
              <a:defRPr sz="1200"/>
            </a:lvl2pPr>
            <a:lvl3pPr algn="ctr">
              <a:defRPr sz="1200"/>
            </a:lvl3pPr>
            <a:lvl4pPr algn="ctr">
              <a:defRPr sz="1200"/>
            </a:lvl4pPr>
            <a:lvl5pPr algn="ct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7">
            <a:extLst>
              <a:ext uri="{FF2B5EF4-FFF2-40B4-BE49-F238E27FC236}">
                <a16:creationId xmlns:a16="http://schemas.microsoft.com/office/drawing/2014/main" id="{E59310CE-0F59-2C4C-86B9-8E0710863EA5}"/>
              </a:ext>
            </a:extLst>
          </p:cNvPr>
          <p:cNvSpPr>
            <a:spLocks noGrp="1"/>
          </p:cNvSpPr>
          <p:nvPr>
            <p:ph type="body" sz="quarter" idx="36"/>
          </p:nvPr>
        </p:nvSpPr>
        <p:spPr>
          <a:xfrm>
            <a:off x="3794028" y="2313852"/>
            <a:ext cx="3208530" cy="1835147"/>
          </a:xfrm>
          <a:solidFill>
            <a:schemeClr val="bg1"/>
          </a:solidFill>
          <a:ln>
            <a:noFill/>
          </a:ln>
        </p:spPr>
        <p:txBody>
          <a:bodyPr lIns="72000" tIns="72000" rIns="72000" bIns="72000"/>
          <a:lstStyle>
            <a:lvl1pPr algn="ctr">
              <a:defRPr sz="1200"/>
            </a:lvl1pPr>
            <a:lvl2pPr algn="ctr">
              <a:defRPr sz="1200"/>
            </a:lvl2pPr>
            <a:lvl3pPr algn="ctr">
              <a:defRPr sz="1200"/>
            </a:lvl3pPr>
            <a:lvl4pPr algn="ctr">
              <a:defRPr sz="1200"/>
            </a:lvl4pPr>
            <a:lvl5pPr algn="ctr">
              <a:defRPr sz="1200"/>
            </a:lvl5pPr>
          </a:lstStyle>
          <a:p>
            <a:pPr lvl="0"/>
            <a:r>
              <a:rPr lang="en-GB"/>
              <a:t>Click to edit Master text styles</a:t>
            </a:r>
          </a:p>
        </p:txBody>
      </p:sp>
      <p:sp>
        <p:nvSpPr>
          <p:cNvPr id="30" name="Text Placeholder 7">
            <a:extLst>
              <a:ext uri="{FF2B5EF4-FFF2-40B4-BE49-F238E27FC236}">
                <a16:creationId xmlns:a16="http://schemas.microsoft.com/office/drawing/2014/main" id="{3384A8AA-720D-5A46-83B1-44C90011F330}"/>
              </a:ext>
            </a:extLst>
          </p:cNvPr>
          <p:cNvSpPr>
            <a:spLocks noGrp="1"/>
          </p:cNvSpPr>
          <p:nvPr>
            <p:ph type="body" sz="quarter" idx="37"/>
          </p:nvPr>
        </p:nvSpPr>
        <p:spPr>
          <a:xfrm>
            <a:off x="9200916" y="2313852"/>
            <a:ext cx="2024062" cy="1835873"/>
          </a:xfrm>
          <a:solidFill>
            <a:schemeClr val="bg1"/>
          </a:solidFill>
          <a:ln>
            <a:noFill/>
          </a:ln>
        </p:spPr>
        <p:txBody>
          <a:bodyPr lIns="72000" tIns="72000" rIns="72000" bIns="72000"/>
          <a:lstStyle>
            <a:lvl1pPr algn="ctr">
              <a:defRPr sz="1200"/>
            </a:lvl1pPr>
            <a:lvl2pPr algn="ctr">
              <a:defRPr sz="1200"/>
            </a:lvl2pPr>
            <a:lvl3pPr algn="ctr">
              <a:defRPr sz="1200"/>
            </a:lvl3pPr>
            <a:lvl4pPr algn="ctr">
              <a:defRPr sz="1200"/>
            </a:lvl4pPr>
            <a:lvl5pPr algn="ct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7">
            <a:extLst>
              <a:ext uri="{FF2B5EF4-FFF2-40B4-BE49-F238E27FC236}">
                <a16:creationId xmlns:a16="http://schemas.microsoft.com/office/drawing/2014/main" id="{72895061-CD17-4140-A549-A1D93D8D9220}"/>
              </a:ext>
            </a:extLst>
          </p:cNvPr>
          <p:cNvSpPr>
            <a:spLocks noGrp="1"/>
          </p:cNvSpPr>
          <p:nvPr>
            <p:ph type="body" sz="quarter" idx="38"/>
          </p:nvPr>
        </p:nvSpPr>
        <p:spPr>
          <a:xfrm>
            <a:off x="1123133" y="4353648"/>
            <a:ext cx="10101845" cy="393281"/>
          </a:xfrm>
          <a:noFill/>
          <a:ln>
            <a:solidFill>
              <a:schemeClr val="accent2"/>
            </a:solidFill>
            <a:prstDash val="dash"/>
          </a:ln>
        </p:spPr>
        <p:txBody>
          <a:bodyPr lIns="72000" tIns="72000" rIns="72000" bIns="72000" anchor="ctr" anchorCtr="0"/>
          <a:lstStyle>
            <a:lvl1pPr algn="ctr">
              <a:defRPr sz="1200"/>
            </a:lvl1pPr>
            <a:lvl2pPr algn="ctr">
              <a:defRPr sz="1200"/>
            </a:lvl2pPr>
            <a:lvl3pPr algn="ctr">
              <a:defRPr sz="1200"/>
            </a:lvl3pPr>
            <a:lvl4pPr algn="ctr">
              <a:defRPr sz="1200"/>
            </a:lvl4pPr>
            <a:lvl5pPr algn="ctr">
              <a:defRPr sz="1200"/>
            </a:lvl5pPr>
          </a:lstStyle>
          <a:p>
            <a:pPr lvl="0"/>
            <a:r>
              <a:rPr lang="en-GB"/>
              <a:t>Click to edit Master text styles</a:t>
            </a:r>
            <a:endParaRPr lang="en-US"/>
          </a:p>
        </p:txBody>
      </p:sp>
      <p:sp>
        <p:nvSpPr>
          <p:cNvPr id="32" name="Text Placeholder 7">
            <a:extLst>
              <a:ext uri="{FF2B5EF4-FFF2-40B4-BE49-F238E27FC236}">
                <a16:creationId xmlns:a16="http://schemas.microsoft.com/office/drawing/2014/main" id="{1AFD197E-2914-4944-8C15-1CFD481906AD}"/>
              </a:ext>
            </a:extLst>
          </p:cNvPr>
          <p:cNvSpPr>
            <a:spLocks noGrp="1"/>
          </p:cNvSpPr>
          <p:nvPr>
            <p:ph type="body" sz="quarter" idx="39"/>
          </p:nvPr>
        </p:nvSpPr>
        <p:spPr>
          <a:xfrm>
            <a:off x="7016282" y="2313127"/>
            <a:ext cx="1507514" cy="1835873"/>
          </a:xfrm>
          <a:solidFill>
            <a:schemeClr val="bg1"/>
          </a:solidFill>
          <a:ln>
            <a:noFill/>
          </a:ln>
        </p:spPr>
        <p:txBody>
          <a:bodyPr lIns="72000" tIns="72000" rIns="72000" bIns="72000"/>
          <a:lstStyle>
            <a:lvl1pPr algn="ctr">
              <a:defRPr sz="1200"/>
            </a:lvl1pPr>
            <a:lvl2pPr algn="ctr">
              <a:defRPr sz="1200"/>
            </a:lvl2pPr>
            <a:lvl3pPr algn="ctr">
              <a:defRPr sz="1200"/>
            </a:lvl3pPr>
            <a:lvl4pPr algn="ctr">
              <a:defRPr sz="1200"/>
            </a:lvl4pPr>
            <a:lvl5pPr algn="ctr">
              <a:defRPr sz="1200"/>
            </a:lvl5pPr>
          </a:lstStyle>
          <a:p>
            <a:pPr lvl="0"/>
            <a:r>
              <a:rPr lang="en-GB"/>
              <a:t>Click to edit Master text styles</a:t>
            </a:r>
          </a:p>
          <a:p>
            <a:pPr lvl="1"/>
            <a:endParaRPr lang="en-US"/>
          </a:p>
        </p:txBody>
      </p:sp>
      <p:sp>
        <p:nvSpPr>
          <p:cNvPr id="33" name="Picture Placeholder 9">
            <a:extLst>
              <a:ext uri="{FF2B5EF4-FFF2-40B4-BE49-F238E27FC236}">
                <a16:creationId xmlns:a16="http://schemas.microsoft.com/office/drawing/2014/main" id="{D4B4732C-0A3A-3140-9263-798DD934D87C}"/>
              </a:ext>
            </a:extLst>
          </p:cNvPr>
          <p:cNvSpPr>
            <a:spLocks noGrp="1"/>
          </p:cNvSpPr>
          <p:nvPr>
            <p:ph type="pic" sz="quarter" idx="19" hasCustomPrompt="1"/>
          </p:nvPr>
        </p:nvSpPr>
        <p:spPr>
          <a:xfrm>
            <a:off x="1625298" y="4950852"/>
            <a:ext cx="972003" cy="972003"/>
          </a:xfrm>
          <a:prstGeom prst="ellipse">
            <a:avLst/>
          </a:prstGeom>
          <a:noFill/>
          <a:ln w="22225">
            <a:solidFill>
              <a:srgbClr val="01339F"/>
            </a:solidFill>
          </a:ln>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4" name="Picture Placeholder 9">
            <a:extLst>
              <a:ext uri="{FF2B5EF4-FFF2-40B4-BE49-F238E27FC236}">
                <a16:creationId xmlns:a16="http://schemas.microsoft.com/office/drawing/2014/main" id="{01E3AB08-FB43-944D-B844-9B9F6B471497}"/>
              </a:ext>
            </a:extLst>
          </p:cNvPr>
          <p:cNvSpPr>
            <a:spLocks noGrp="1"/>
          </p:cNvSpPr>
          <p:nvPr>
            <p:ph type="pic" sz="quarter" idx="40" hasCustomPrompt="1"/>
          </p:nvPr>
        </p:nvSpPr>
        <p:spPr>
          <a:xfrm>
            <a:off x="9711775" y="4950852"/>
            <a:ext cx="972003" cy="972003"/>
          </a:xfrm>
          <a:prstGeom prst="ellipse">
            <a:avLst/>
          </a:prstGeom>
          <a:noFill/>
          <a:ln w="22225">
            <a:solidFill>
              <a:srgbClr val="01339F"/>
            </a:solidFill>
          </a:ln>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5" name="Picture Placeholder 9">
            <a:extLst>
              <a:ext uri="{FF2B5EF4-FFF2-40B4-BE49-F238E27FC236}">
                <a16:creationId xmlns:a16="http://schemas.microsoft.com/office/drawing/2014/main" id="{5DAE1917-3872-AD4F-9BE2-E85003A067A0}"/>
              </a:ext>
            </a:extLst>
          </p:cNvPr>
          <p:cNvSpPr>
            <a:spLocks noGrp="1"/>
          </p:cNvSpPr>
          <p:nvPr>
            <p:ph type="pic" sz="quarter" idx="41" hasCustomPrompt="1"/>
          </p:nvPr>
        </p:nvSpPr>
        <p:spPr>
          <a:xfrm>
            <a:off x="7016282" y="4950852"/>
            <a:ext cx="972003" cy="972003"/>
          </a:xfrm>
          <a:prstGeom prst="ellipse">
            <a:avLst/>
          </a:prstGeom>
          <a:noFill/>
          <a:ln w="22225">
            <a:solidFill>
              <a:srgbClr val="01339F"/>
            </a:solidFill>
          </a:ln>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6" name="Picture Placeholder 9">
            <a:extLst>
              <a:ext uri="{FF2B5EF4-FFF2-40B4-BE49-F238E27FC236}">
                <a16:creationId xmlns:a16="http://schemas.microsoft.com/office/drawing/2014/main" id="{87AF907F-2AF4-CC46-B06F-FC9285C9FD91}"/>
              </a:ext>
            </a:extLst>
          </p:cNvPr>
          <p:cNvSpPr>
            <a:spLocks noGrp="1"/>
          </p:cNvSpPr>
          <p:nvPr>
            <p:ph type="pic" sz="quarter" idx="42" hasCustomPrompt="1"/>
          </p:nvPr>
        </p:nvSpPr>
        <p:spPr>
          <a:xfrm>
            <a:off x="4320790" y="4950852"/>
            <a:ext cx="972003" cy="972003"/>
          </a:xfrm>
          <a:prstGeom prst="ellipse">
            <a:avLst/>
          </a:prstGeom>
          <a:noFill/>
          <a:ln w="22225">
            <a:solidFill>
              <a:srgbClr val="01339F"/>
            </a:solidFill>
          </a:ln>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8" name="Picture Placeholder 6">
            <a:extLst>
              <a:ext uri="{FF2B5EF4-FFF2-40B4-BE49-F238E27FC236}">
                <a16:creationId xmlns:a16="http://schemas.microsoft.com/office/drawing/2014/main" id="{42FA517C-79AA-B04E-809C-BEBF4BF3E849}"/>
              </a:ext>
            </a:extLst>
          </p:cNvPr>
          <p:cNvSpPr>
            <a:spLocks noGrp="1"/>
          </p:cNvSpPr>
          <p:nvPr>
            <p:ph type="pic" sz="quarter" idx="43"/>
          </p:nvPr>
        </p:nvSpPr>
        <p:spPr>
          <a:xfrm>
            <a:off x="7013203" y="1425575"/>
            <a:ext cx="1524318" cy="888277"/>
          </a:xfrm>
        </p:spPr>
        <p:txBody>
          <a:bodyPr/>
          <a:lstStyle/>
          <a:p>
            <a:endParaRPr lang="en-US"/>
          </a:p>
        </p:txBody>
      </p:sp>
    </p:spTree>
    <p:extLst>
      <p:ext uri="{BB962C8B-B14F-4D97-AF65-F5344CB8AC3E}">
        <p14:creationId xmlns:p14="http://schemas.microsoft.com/office/powerpoint/2010/main" val="1927135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Two content slide</a:t>
            </a:r>
            <a:endParaRPr lang="en-GB"/>
          </a:p>
        </p:txBody>
      </p:sp>
      <p:sp>
        <p:nvSpPr>
          <p:cNvPr id="3" name="Content Placeholder 2"/>
          <p:cNvSpPr>
            <a:spLocks noGrp="1"/>
          </p:cNvSpPr>
          <p:nvPr>
            <p:ph sz="half" idx="1" hasCustomPrompt="1"/>
          </p:nvPr>
        </p:nvSpPr>
        <p:spPr>
          <a:xfrm>
            <a:off x="1294590" y="1433336"/>
            <a:ext cx="4725209"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69382" y="1433336"/>
            <a:ext cx="4725209"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4 August 2021</a:t>
            </a:r>
          </a:p>
        </p:txBody>
      </p:sp>
      <p:sp>
        <p:nvSpPr>
          <p:cNvPr id="6" name="Footer Placeholder 5"/>
          <p:cNvSpPr>
            <a:spLocks noGrp="1"/>
          </p:cNvSpPr>
          <p:nvPr>
            <p:ph type="ftr" sz="quarter" idx="11"/>
          </p:nvPr>
        </p:nvSpPr>
        <p:spPr/>
        <p:txBody>
          <a:bodyPr/>
          <a:lstStyle/>
          <a:p>
            <a:r>
              <a:rPr lang="en-GB"/>
              <a:t>Employee Engagement Strategy</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Content Placeholder 2">
            <a:extLst>
              <a:ext uri="{FF2B5EF4-FFF2-40B4-BE49-F238E27FC236}">
                <a16:creationId xmlns:a16="http://schemas.microsoft.com/office/drawing/2014/main" id="{B5EEC2CC-9613-4BEC-A548-EC93F7BB3C6D}"/>
              </a:ext>
            </a:extLst>
          </p:cNvPr>
          <p:cNvSpPr>
            <a:spLocks noGrp="1"/>
          </p:cNvSpPr>
          <p:nvPr>
            <p:ph sz="half" idx="1" hasCustomPrompt="1"/>
          </p:nvPr>
        </p:nvSpPr>
        <p:spPr>
          <a:xfrm>
            <a:off x="1294590" y="1433336"/>
            <a:ext cx="4725209"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9808061-3F5C-4AB2-BF85-FAF61EEAF420}"/>
              </a:ext>
            </a:extLst>
          </p:cNvPr>
          <p:cNvSpPr>
            <a:spLocks noGrp="1"/>
          </p:cNvSpPr>
          <p:nvPr>
            <p:ph type="title"/>
          </p:nvPr>
        </p:nvSpPr>
        <p:spPr>
          <a:xfrm>
            <a:off x="1294591" y="525041"/>
            <a:ext cx="4725208" cy="720000"/>
          </a:xfrm>
        </p:spPr>
        <p:txBody>
          <a:bodyPr/>
          <a:lstStyle/>
          <a:p>
            <a:r>
              <a:rPr lang="en-US"/>
              <a:t>Click to edit Master title style</a:t>
            </a:r>
            <a:endParaRPr lang="en-GB"/>
          </a:p>
        </p:txBody>
      </p:sp>
    </p:spTree>
    <p:extLst>
      <p:ext uri="{BB962C8B-B14F-4D97-AF65-F5344CB8AC3E}">
        <p14:creationId xmlns:p14="http://schemas.microsoft.com/office/powerpoint/2010/main" val="11349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3"/>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576487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Title 1">
            <a:extLst>
              <a:ext uri="{FF2B5EF4-FFF2-40B4-BE49-F238E27FC236}">
                <a16:creationId xmlns:a16="http://schemas.microsoft.com/office/drawing/2014/main" id="{0EB22231-3405-48D2-9777-A81494EFE232}"/>
              </a:ext>
            </a:extLst>
          </p:cNvPr>
          <p:cNvSpPr>
            <a:spLocks noGrp="1"/>
          </p:cNvSpPr>
          <p:nvPr>
            <p:ph type="title"/>
          </p:nvPr>
        </p:nvSpPr>
        <p:spPr>
          <a:xfrm>
            <a:off x="6469381" y="525041"/>
            <a:ext cx="4725209" cy="720000"/>
          </a:xfrm>
        </p:spPr>
        <p:txBody>
          <a:bodyPr/>
          <a:lstStyle>
            <a:lvl1pPr>
              <a:defRPr/>
            </a:lvl1pPr>
          </a:lstStyle>
          <a:p>
            <a:r>
              <a:rPr lang="en-US"/>
              <a:t>Click to edit Master title style</a:t>
            </a:r>
            <a:endParaRPr lang="en-GB"/>
          </a:p>
        </p:txBody>
      </p:sp>
      <p:sp>
        <p:nvSpPr>
          <p:cNvPr id="15" name="Content Placeholder 3">
            <a:extLst>
              <a:ext uri="{FF2B5EF4-FFF2-40B4-BE49-F238E27FC236}">
                <a16:creationId xmlns:a16="http://schemas.microsoft.com/office/drawing/2014/main" id="{1AAD3962-253A-49D1-9CD2-52765954D082}"/>
              </a:ext>
            </a:extLst>
          </p:cNvPr>
          <p:cNvSpPr>
            <a:spLocks noGrp="1"/>
          </p:cNvSpPr>
          <p:nvPr>
            <p:ph sz="half" idx="2"/>
          </p:nvPr>
        </p:nvSpPr>
        <p:spPr>
          <a:xfrm>
            <a:off x="6469382" y="1433336"/>
            <a:ext cx="4725209"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086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p>
            <a:r>
              <a:rPr lang="en-GB"/>
              <a:t>4 August 2021</a:t>
            </a:r>
          </a:p>
        </p:txBody>
      </p:sp>
      <p:sp>
        <p:nvSpPr>
          <p:cNvPr id="6" name="Footer Placeholder 5"/>
          <p:cNvSpPr>
            <a:spLocks noGrp="1"/>
          </p:cNvSpPr>
          <p:nvPr>
            <p:ph type="ftr" sz="quarter" idx="11"/>
          </p:nvPr>
        </p:nvSpPr>
        <p:spPr/>
        <p:txBody>
          <a:bodyPr/>
          <a:lstStyle/>
          <a:p>
            <a:r>
              <a:rPr lang="en-GB"/>
              <a:t>Employee Engagement Strategy</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sp>
        <p:nvSpPr>
          <p:cNvPr id="9" name="Text Placeholder 8">
            <a:extLst>
              <a:ext uri="{FF2B5EF4-FFF2-40B4-BE49-F238E27FC236}">
                <a16:creationId xmlns:a16="http://schemas.microsoft.com/office/drawing/2014/main" id="{C5E16E58-18D2-4A51-924B-8616D59EC015}"/>
              </a:ext>
            </a:extLst>
          </p:cNvPr>
          <p:cNvSpPr>
            <a:spLocks noGrp="1"/>
          </p:cNvSpPr>
          <p:nvPr>
            <p:ph type="body" sz="quarter" idx="13"/>
          </p:nvPr>
        </p:nvSpPr>
        <p:spPr>
          <a:xfrm>
            <a:off x="1294590" y="1430699"/>
            <a:ext cx="9900460" cy="1080000"/>
          </a:xfrm>
        </p:spPr>
        <p:txBody>
          <a:bodyPr/>
          <a:lstStyle>
            <a:lvl1pPr>
              <a:defRPr sz="2000">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68E59491-49D2-41AB-86CC-8080A8B606AC}"/>
              </a:ext>
            </a:extLst>
          </p:cNvPr>
          <p:cNvSpPr>
            <a:spLocks noGrp="1"/>
          </p:cNvSpPr>
          <p:nvPr>
            <p:ph type="body" sz="quarter" idx="14"/>
          </p:nvPr>
        </p:nvSpPr>
        <p:spPr>
          <a:xfrm>
            <a:off x="1293813" y="2709529"/>
            <a:ext cx="3060000" cy="2340000"/>
          </a:xfrm>
        </p:spPr>
        <p:txBody>
          <a:bodyPr/>
          <a:lstStyle>
            <a:lvl1pPr>
              <a:defRPr b="1">
                <a:solidFill>
                  <a:srgbClr val="3F3F3F"/>
                </a:solidFill>
              </a:defRPr>
            </a:lvl1pPr>
            <a:lvl2pPr>
              <a:defRPr b="0">
                <a:solidFill>
                  <a:srgbClr val="6F6F6F"/>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BF639F27-73F0-4CD7-8FD8-59E6F5A5811F}"/>
              </a:ext>
            </a:extLst>
          </p:cNvPr>
          <p:cNvSpPr>
            <a:spLocks noGrp="1"/>
          </p:cNvSpPr>
          <p:nvPr>
            <p:ph type="body" sz="quarter" idx="15"/>
          </p:nvPr>
        </p:nvSpPr>
        <p:spPr>
          <a:xfrm>
            <a:off x="4714431" y="2709529"/>
            <a:ext cx="3060000" cy="2340000"/>
          </a:xfrm>
        </p:spPr>
        <p:txBody>
          <a:bodyPr/>
          <a:lstStyle>
            <a:lvl1pPr>
              <a:defRPr b="1">
                <a:solidFill>
                  <a:srgbClr val="3F3F3F"/>
                </a:solidFill>
              </a:defRPr>
            </a:lvl1pPr>
            <a:lvl2pPr>
              <a:defRPr b="0">
                <a:solidFill>
                  <a:srgbClr val="6F6F6F"/>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4203D7F2-82FD-4DD2-9395-CFA19EA787E2}"/>
              </a:ext>
            </a:extLst>
          </p:cNvPr>
          <p:cNvSpPr>
            <a:spLocks noGrp="1"/>
          </p:cNvSpPr>
          <p:nvPr>
            <p:ph type="body" sz="quarter" idx="16"/>
          </p:nvPr>
        </p:nvSpPr>
        <p:spPr>
          <a:xfrm>
            <a:off x="8135050" y="2709529"/>
            <a:ext cx="3060000" cy="2340000"/>
          </a:xfrm>
        </p:spPr>
        <p:txBody>
          <a:bodyPr/>
          <a:lstStyle>
            <a:lvl1pPr>
              <a:defRPr b="1">
                <a:solidFill>
                  <a:srgbClr val="3F3F3F"/>
                </a:solidFill>
              </a:defRPr>
            </a:lvl1pPr>
            <a:lvl2pPr>
              <a:defRPr b="0">
                <a:solidFill>
                  <a:srgbClr val="6F6F6F"/>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639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y background A">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4496991"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323999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324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9714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background B">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5030876"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360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360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2607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y background C">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625779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468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468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5225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Grey background C">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1" y="0"/>
            <a:ext cx="8296837"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4680000" cy="720000"/>
          </a:xfrm>
        </p:spPr>
        <p:txBody>
          <a:bodyPr/>
          <a:lstStyle>
            <a:lvl1pPr>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9D3261-1D0C-F240-B0BD-75B30EBEF7BA}"/>
              </a:ext>
            </a:extLst>
          </p:cNvPr>
          <p:cNvSpPr>
            <a:spLocks noGrp="1"/>
          </p:cNvSpPr>
          <p:nvPr>
            <p:ph type="pic" sz="quarter" idx="14"/>
          </p:nvPr>
        </p:nvSpPr>
        <p:spPr>
          <a:xfrm>
            <a:off x="8777384" y="152400"/>
            <a:ext cx="3247927" cy="2228335"/>
          </a:xfrm>
        </p:spPr>
        <p:txBody>
          <a:bodyPr/>
          <a:lstStyle/>
          <a:p>
            <a:endParaRPr lang="en-US"/>
          </a:p>
        </p:txBody>
      </p:sp>
      <p:sp>
        <p:nvSpPr>
          <p:cNvPr id="9" name="Picture Placeholder 8">
            <a:extLst>
              <a:ext uri="{FF2B5EF4-FFF2-40B4-BE49-F238E27FC236}">
                <a16:creationId xmlns:a16="http://schemas.microsoft.com/office/drawing/2014/main" id="{CC7D8326-A2D9-714D-9596-856A873BA42C}"/>
              </a:ext>
            </a:extLst>
          </p:cNvPr>
          <p:cNvSpPr>
            <a:spLocks noGrp="1"/>
          </p:cNvSpPr>
          <p:nvPr>
            <p:ph type="pic" sz="quarter" idx="15"/>
          </p:nvPr>
        </p:nvSpPr>
        <p:spPr>
          <a:xfrm>
            <a:off x="8777098" y="2380735"/>
            <a:ext cx="3249802" cy="4324865"/>
          </a:xfrm>
        </p:spPr>
        <p:txBody>
          <a:bodyPr/>
          <a:lstStyle/>
          <a:p>
            <a:endParaRPr lang="en-US"/>
          </a:p>
        </p:txBody>
      </p:sp>
    </p:spTree>
    <p:extLst>
      <p:ext uri="{BB962C8B-B14F-4D97-AF65-F5344CB8AC3E}">
        <p14:creationId xmlns:p14="http://schemas.microsoft.com/office/powerpoint/2010/main" val="2096933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background D">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4975662" y="0"/>
            <a:ext cx="7216337"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5445191" y="525041"/>
            <a:ext cx="643207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5445189" y="1433336"/>
            <a:ext cx="6432070" cy="4140000"/>
          </a:xfrm>
        </p:spPr>
        <p:txBody>
          <a:bodyPr/>
          <a:lstStyle/>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9CB167DA-0B50-334F-AFA5-89493123A1CD}"/>
              </a:ext>
            </a:extLst>
          </p:cNvPr>
          <p:cNvSpPr>
            <a:spLocks noGrp="1"/>
          </p:cNvSpPr>
          <p:nvPr>
            <p:ph type="pic" sz="quarter" idx="14"/>
          </p:nvPr>
        </p:nvSpPr>
        <p:spPr>
          <a:xfrm>
            <a:off x="479425" y="152400"/>
            <a:ext cx="4495800" cy="6553200"/>
          </a:xfrm>
        </p:spPr>
        <p:txBody>
          <a:bodyPr/>
          <a:lstStyle/>
          <a:p>
            <a:endParaRPr lang="en-US"/>
          </a:p>
        </p:txBody>
      </p:sp>
    </p:spTree>
    <p:extLst>
      <p:ext uri="{BB962C8B-B14F-4D97-AF65-F5344CB8AC3E}">
        <p14:creationId xmlns:p14="http://schemas.microsoft.com/office/powerpoint/2010/main" val="991822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Grey background D">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4080387" y="0"/>
            <a:ext cx="811161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4895582" y="525041"/>
            <a:ext cx="643207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4895580" y="1433336"/>
            <a:ext cx="6432070" cy="4140000"/>
          </a:xfrm>
        </p:spPr>
        <p:txBody>
          <a:bodyPr/>
          <a:lstStyle/>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9CB167DA-0B50-334F-AFA5-89493123A1CD}"/>
              </a:ext>
            </a:extLst>
          </p:cNvPr>
          <p:cNvSpPr>
            <a:spLocks noGrp="1"/>
          </p:cNvSpPr>
          <p:nvPr>
            <p:ph type="pic" sz="quarter" idx="14"/>
          </p:nvPr>
        </p:nvSpPr>
        <p:spPr>
          <a:xfrm>
            <a:off x="479425" y="152400"/>
            <a:ext cx="3600962" cy="6553200"/>
          </a:xfrm>
        </p:spPr>
        <p:txBody>
          <a:bodyPr/>
          <a:lstStyle/>
          <a:p>
            <a:endParaRPr lang="en-US"/>
          </a:p>
        </p:txBody>
      </p:sp>
    </p:spTree>
    <p:extLst>
      <p:ext uri="{BB962C8B-B14F-4D97-AF65-F5344CB8AC3E}">
        <p14:creationId xmlns:p14="http://schemas.microsoft.com/office/powerpoint/2010/main" val="293307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background 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5509548" y="0"/>
            <a:ext cx="623598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5979075" y="525041"/>
            <a:ext cx="5546916"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5979073" y="1433336"/>
            <a:ext cx="5546918"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8416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y background F">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6736466" y="0"/>
            <a:ext cx="503482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7205993" y="525041"/>
            <a:ext cx="432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7205991" y="1433336"/>
            <a:ext cx="432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037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3"/>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4092127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backgroun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p:nvPr>
        </p:nvSpPr>
        <p:spPr/>
        <p:txBody>
          <a:bodyPr/>
          <a:lstStyle/>
          <a:p>
            <a:r>
              <a:rPr lang="en-US"/>
              <a:t>Click to edit Master title style</a:t>
            </a:r>
            <a:endParaRPr lang="en-AU"/>
          </a:p>
        </p:txBody>
      </p:sp>
      <p:sp>
        <p:nvSpPr>
          <p:cNvPr id="9" name="Text Placeholder 6">
            <a:extLst>
              <a:ext uri="{FF2B5EF4-FFF2-40B4-BE49-F238E27FC236}">
                <a16:creationId xmlns:a16="http://schemas.microsoft.com/office/drawing/2014/main" id="{0DDA759A-6A5A-4B3B-BD54-C2A65479DB0F}"/>
              </a:ext>
            </a:extLst>
          </p:cNvPr>
          <p:cNvSpPr>
            <a:spLocks noGrp="1"/>
          </p:cNvSpPr>
          <p:nvPr>
            <p:ph type="body" sz="quarter" idx="13" hasCustomPrompt="1"/>
          </p:nvPr>
        </p:nvSpPr>
        <p:spPr>
          <a:xfrm>
            <a:off x="1294588" y="1433336"/>
            <a:ext cx="990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2364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aseStudy-long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Content Placeholder 2">
            <a:extLst>
              <a:ext uri="{FF2B5EF4-FFF2-40B4-BE49-F238E27FC236}">
                <a16:creationId xmlns:a16="http://schemas.microsoft.com/office/drawing/2014/main" id="{B5EEC2CC-9613-4BEC-A548-EC93F7BB3C6D}"/>
              </a:ext>
            </a:extLst>
          </p:cNvPr>
          <p:cNvSpPr>
            <a:spLocks noGrp="1"/>
          </p:cNvSpPr>
          <p:nvPr>
            <p:ph sz="half" idx="1" hasCustomPrompt="1"/>
          </p:nvPr>
        </p:nvSpPr>
        <p:spPr>
          <a:xfrm>
            <a:off x="1294590" y="1433336"/>
            <a:ext cx="4725209"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9808061-3F5C-4AB2-BF85-FAF61EEAF420}"/>
              </a:ext>
            </a:extLst>
          </p:cNvPr>
          <p:cNvSpPr>
            <a:spLocks noGrp="1"/>
          </p:cNvSpPr>
          <p:nvPr>
            <p:ph type="title"/>
          </p:nvPr>
        </p:nvSpPr>
        <p:spPr>
          <a:xfrm>
            <a:off x="1294591" y="525041"/>
            <a:ext cx="4725208" cy="720000"/>
          </a:xfrm>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0246F53A-3C34-8444-9D51-F878F747C8D2}"/>
              </a:ext>
            </a:extLst>
          </p:cNvPr>
          <p:cNvSpPr>
            <a:spLocks noGrp="1"/>
          </p:cNvSpPr>
          <p:nvPr>
            <p:ph type="pic" sz="quarter" idx="13"/>
          </p:nvPr>
        </p:nvSpPr>
        <p:spPr>
          <a:xfrm>
            <a:off x="7229475" y="0"/>
            <a:ext cx="3371850" cy="6858000"/>
          </a:xfrm>
        </p:spPr>
        <p:txBody>
          <a:bodyPr/>
          <a:lstStyle/>
          <a:p>
            <a:r>
              <a:rPr lang="en-US"/>
              <a:t>Click icon to add picture</a:t>
            </a:r>
          </a:p>
        </p:txBody>
      </p:sp>
    </p:spTree>
    <p:extLst>
      <p:ext uri="{BB962C8B-B14F-4D97-AF65-F5344CB8AC3E}">
        <p14:creationId xmlns:p14="http://schemas.microsoft.com/office/powerpoint/2010/main" val="2427049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aseStudy-two-p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Content Placeholder 2">
            <a:extLst>
              <a:ext uri="{FF2B5EF4-FFF2-40B4-BE49-F238E27FC236}">
                <a16:creationId xmlns:a16="http://schemas.microsoft.com/office/drawing/2014/main" id="{B5EEC2CC-9613-4BEC-A548-EC93F7BB3C6D}"/>
              </a:ext>
            </a:extLst>
          </p:cNvPr>
          <p:cNvSpPr>
            <a:spLocks noGrp="1"/>
          </p:cNvSpPr>
          <p:nvPr>
            <p:ph sz="half" idx="1" hasCustomPrompt="1"/>
          </p:nvPr>
        </p:nvSpPr>
        <p:spPr>
          <a:xfrm>
            <a:off x="1294590" y="1433336"/>
            <a:ext cx="4725209"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9808061-3F5C-4AB2-BF85-FAF61EEAF420}"/>
              </a:ext>
            </a:extLst>
          </p:cNvPr>
          <p:cNvSpPr>
            <a:spLocks noGrp="1"/>
          </p:cNvSpPr>
          <p:nvPr>
            <p:ph type="title"/>
          </p:nvPr>
        </p:nvSpPr>
        <p:spPr>
          <a:xfrm>
            <a:off x="1294591" y="525041"/>
            <a:ext cx="4725208" cy="720000"/>
          </a:xfrm>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0246F53A-3C34-8444-9D51-F878F747C8D2}"/>
              </a:ext>
            </a:extLst>
          </p:cNvPr>
          <p:cNvSpPr>
            <a:spLocks noGrp="1"/>
          </p:cNvSpPr>
          <p:nvPr>
            <p:ph type="pic" sz="quarter" idx="13"/>
          </p:nvPr>
        </p:nvSpPr>
        <p:spPr>
          <a:xfrm>
            <a:off x="6815138" y="542924"/>
            <a:ext cx="4186237" cy="2314575"/>
          </a:xfrm>
        </p:spPr>
        <p:txBody>
          <a:bodyPr/>
          <a:lstStyle/>
          <a:p>
            <a:r>
              <a:rPr lang="en-US"/>
              <a:t>Click icon to add picture</a:t>
            </a:r>
          </a:p>
        </p:txBody>
      </p:sp>
      <p:sp>
        <p:nvSpPr>
          <p:cNvPr id="8" name="Picture Placeholder 8">
            <a:extLst>
              <a:ext uri="{FF2B5EF4-FFF2-40B4-BE49-F238E27FC236}">
                <a16:creationId xmlns:a16="http://schemas.microsoft.com/office/drawing/2014/main" id="{095AEB9F-66C1-D849-BEF3-E6F2ECDCA17B}"/>
              </a:ext>
            </a:extLst>
          </p:cNvPr>
          <p:cNvSpPr>
            <a:spLocks noGrp="1"/>
          </p:cNvSpPr>
          <p:nvPr>
            <p:ph type="pic" sz="quarter" idx="14"/>
          </p:nvPr>
        </p:nvSpPr>
        <p:spPr>
          <a:xfrm>
            <a:off x="6800850" y="3086100"/>
            <a:ext cx="4214813" cy="2355157"/>
          </a:xfrm>
        </p:spPr>
        <p:txBody>
          <a:bodyPr/>
          <a:lstStyle/>
          <a:p>
            <a:r>
              <a:rPr lang="en-US"/>
              <a:t>Click icon to add picture</a:t>
            </a:r>
          </a:p>
        </p:txBody>
      </p:sp>
    </p:spTree>
    <p:extLst>
      <p:ext uri="{BB962C8B-B14F-4D97-AF65-F5344CB8AC3E}">
        <p14:creationId xmlns:p14="http://schemas.microsoft.com/office/powerpoint/2010/main" val="170492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aseStudy-three-p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Content Placeholder 2">
            <a:extLst>
              <a:ext uri="{FF2B5EF4-FFF2-40B4-BE49-F238E27FC236}">
                <a16:creationId xmlns:a16="http://schemas.microsoft.com/office/drawing/2014/main" id="{B5EEC2CC-9613-4BEC-A548-EC93F7BB3C6D}"/>
              </a:ext>
            </a:extLst>
          </p:cNvPr>
          <p:cNvSpPr>
            <a:spLocks noGrp="1"/>
          </p:cNvSpPr>
          <p:nvPr>
            <p:ph sz="half" idx="1" hasCustomPrompt="1"/>
          </p:nvPr>
        </p:nvSpPr>
        <p:spPr>
          <a:xfrm>
            <a:off x="1294590" y="1433336"/>
            <a:ext cx="4725209"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9808061-3F5C-4AB2-BF85-FAF61EEAF420}"/>
              </a:ext>
            </a:extLst>
          </p:cNvPr>
          <p:cNvSpPr>
            <a:spLocks noGrp="1"/>
          </p:cNvSpPr>
          <p:nvPr>
            <p:ph type="title"/>
          </p:nvPr>
        </p:nvSpPr>
        <p:spPr>
          <a:xfrm>
            <a:off x="1294591" y="525041"/>
            <a:ext cx="4725208" cy="720000"/>
          </a:xfrm>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0246F53A-3C34-8444-9D51-F878F747C8D2}"/>
              </a:ext>
            </a:extLst>
          </p:cNvPr>
          <p:cNvSpPr>
            <a:spLocks noGrp="1"/>
          </p:cNvSpPr>
          <p:nvPr>
            <p:ph type="pic" sz="quarter" idx="13"/>
          </p:nvPr>
        </p:nvSpPr>
        <p:spPr>
          <a:xfrm>
            <a:off x="7115175" y="485774"/>
            <a:ext cx="3300413" cy="1828801"/>
          </a:xfrm>
        </p:spPr>
        <p:txBody>
          <a:bodyPr/>
          <a:lstStyle/>
          <a:p>
            <a:r>
              <a:rPr lang="en-US"/>
              <a:t>Click icon to add picture</a:t>
            </a:r>
          </a:p>
        </p:txBody>
      </p:sp>
      <p:sp>
        <p:nvSpPr>
          <p:cNvPr id="13" name="Picture Placeholder 8">
            <a:extLst>
              <a:ext uri="{FF2B5EF4-FFF2-40B4-BE49-F238E27FC236}">
                <a16:creationId xmlns:a16="http://schemas.microsoft.com/office/drawing/2014/main" id="{C0F9B705-AEB4-7B43-90E0-75B62E30A20F}"/>
              </a:ext>
            </a:extLst>
          </p:cNvPr>
          <p:cNvSpPr>
            <a:spLocks noGrp="1"/>
          </p:cNvSpPr>
          <p:nvPr>
            <p:ph type="pic" sz="quarter" idx="14"/>
          </p:nvPr>
        </p:nvSpPr>
        <p:spPr>
          <a:xfrm>
            <a:off x="7115175" y="2536896"/>
            <a:ext cx="3300413" cy="1828801"/>
          </a:xfrm>
        </p:spPr>
        <p:txBody>
          <a:bodyPr/>
          <a:lstStyle/>
          <a:p>
            <a:r>
              <a:rPr lang="en-US"/>
              <a:t>Click icon to add picture</a:t>
            </a:r>
          </a:p>
        </p:txBody>
      </p:sp>
      <p:sp>
        <p:nvSpPr>
          <p:cNvPr id="14" name="Picture Placeholder 8">
            <a:extLst>
              <a:ext uri="{FF2B5EF4-FFF2-40B4-BE49-F238E27FC236}">
                <a16:creationId xmlns:a16="http://schemas.microsoft.com/office/drawing/2014/main" id="{1C1D7EF0-AC85-3C48-A865-52E7FFF2CB15}"/>
              </a:ext>
            </a:extLst>
          </p:cNvPr>
          <p:cNvSpPr>
            <a:spLocks noGrp="1"/>
          </p:cNvSpPr>
          <p:nvPr>
            <p:ph type="pic" sz="quarter" idx="15"/>
          </p:nvPr>
        </p:nvSpPr>
        <p:spPr>
          <a:xfrm>
            <a:off x="7115175" y="4581128"/>
            <a:ext cx="3300413" cy="1828801"/>
          </a:xfrm>
        </p:spPr>
        <p:txBody>
          <a:bodyPr/>
          <a:lstStyle/>
          <a:p>
            <a:r>
              <a:rPr lang="en-US"/>
              <a:t>Click icon to add picture</a:t>
            </a:r>
          </a:p>
        </p:txBody>
      </p:sp>
    </p:spTree>
    <p:extLst>
      <p:ext uri="{BB962C8B-B14F-4D97-AF65-F5344CB8AC3E}">
        <p14:creationId xmlns:p14="http://schemas.microsoft.com/office/powerpoint/2010/main" val="3618463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Device-template-MultiDevic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701543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5016757"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5016758"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D8C905FA-59E2-DE46-890A-5171DCA2ED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7700" y="517703"/>
            <a:ext cx="8876415" cy="6340297"/>
          </a:xfrm>
          <a:prstGeom prst="rect">
            <a:avLst/>
          </a:prstGeom>
        </p:spPr>
      </p:pic>
      <p:sp>
        <p:nvSpPr>
          <p:cNvPr id="13" name="Picture Placeholder 12">
            <a:extLst>
              <a:ext uri="{FF2B5EF4-FFF2-40B4-BE49-F238E27FC236}">
                <a16:creationId xmlns:a16="http://schemas.microsoft.com/office/drawing/2014/main" id="{4709D5E9-131F-E348-A3CA-08464B66DD55}"/>
              </a:ext>
            </a:extLst>
          </p:cNvPr>
          <p:cNvSpPr>
            <a:spLocks noGrp="1"/>
          </p:cNvSpPr>
          <p:nvPr>
            <p:ph type="pic" sz="quarter" idx="14"/>
          </p:nvPr>
        </p:nvSpPr>
        <p:spPr>
          <a:xfrm>
            <a:off x="6806234" y="1446213"/>
            <a:ext cx="6486525" cy="3965575"/>
          </a:xfrm>
        </p:spPr>
        <p:txBody>
          <a:bodyPr/>
          <a:lstStyle/>
          <a:p>
            <a:r>
              <a:rPr lang="en-US"/>
              <a:t>Click icon to add picture</a:t>
            </a:r>
          </a:p>
        </p:txBody>
      </p:sp>
    </p:spTree>
    <p:extLst>
      <p:ext uri="{BB962C8B-B14F-4D97-AF65-F5344CB8AC3E}">
        <p14:creationId xmlns:p14="http://schemas.microsoft.com/office/powerpoint/2010/main" val="3875849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Device-template-MultiDevic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854837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pic>
        <p:nvPicPr>
          <p:cNvPr id="15" name="Graphic 14">
            <a:extLst>
              <a:ext uri="{FF2B5EF4-FFF2-40B4-BE49-F238E27FC236}">
                <a16:creationId xmlns:a16="http://schemas.microsoft.com/office/drawing/2014/main" id="{9645E690-0E18-5B4B-9E2C-A4E412D2CD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9299" y="813213"/>
            <a:ext cx="5411972" cy="5231572"/>
          </a:xfrm>
          <a:prstGeom prst="rect">
            <a:avLst/>
          </a:prstGeom>
        </p:spPr>
      </p:pic>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5016757"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5016758"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3" name="Picture Placeholder 12">
            <a:extLst>
              <a:ext uri="{FF2B5EF4-FFF2-40B4-BE49-F238E27FC236}">
                <a16:creationId xmlns:a16="http://schemas.microsoft.com/office/drawing/2014/main" id="{4709D5E9-131F-E348-A3CA-08464B66DD55}"/>
              </a:ext>
            </a:extLst>
          </p:cNvPr>
          <p:cNvSpPr>
            <a:spLocks noGrp="1"/>
          </p:cNvSpPr>
          <p:nvPr>
            <p:ph type="pic" sz="quarter" idx="14"/>
          </p:nvPr>
        </p:nvSpPr>
        <p:spPr>
          <a:xfrm>
            <a:off x="7432159" y="1052623"/>
            <a:ext cx="3296092" cy="4784651"/>
          </a:xfrm>
        </p:spPr>
        <p:txBody>
          <a:bodyPr/>
          <a:lstStyle/>
          <a:p>
            <a:r>
              <a:rPr lang="en-US"/>
              <a:t>Click icon to add picture</a:t>
            </a:r>
          </a:p>
        </p:txBody>
      </p:sp>
    </p:spTree>
    <p:extLst>
      <p:ext uri="{BB962C8B-B14F-4D97-AF65-F5344CB8AC3E}">
        <p14:creationId xmlns:p14="http://schemas.microsoft.com/office/powerpoint/2010/main" val="4133774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Device-template-laptop">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4496991"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323999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3129129"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D8C905FA-59E2-DE46-890A-5171DCA2ED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1274" y="517703"/>
            <a:ext cx="8876415" cy="6340297"/>
          </a:xfrm>
          <a:prstGeom prst="rect">
            <a:avLst/>
          </a:prstGeom>
        </p:spPr>
      </p:pic>
      <p:sp>
        <p:nvSpPr>
          <p:cNvPr id="13" name="Picture Placeholder 12">
            <a:extLst>
              <a:ext uri="{FF2B5EF4-FFF2-40B4-BE49-F238E27FC236}">
                <a16:creationId xmlns:a16="http://schemas.microsoft.com/office/drawing/2014/main" id="{4709D5E9-131F-E348-A3CA-08464B66DD55}"/>
              </a:ext>
            </a:extLst>
          </p:cNvPr>
          <p:cNvSpPr>
            <a:spLocks noGrp="1"/>
          </p:cNvSpPr>
          <p:nvPr>
            <p:ph type="pic" sz="quarter" idx="14"/>
          </p:nvPr>
        </p:nvSpPr>
        <p:spPr>
          <a:xfrm>
            <a:off x="4848225" y="1446213"/>
            <a:ext cx="6486525" cy="3965575"/>
          </a:xfrm>
        </p:spPr>
        <p:txBody>
          <a:bodyPr/>
          <a:lstStyle/>
          <a:p>
            <a:r>
              <a:rPr lang="en-US"/>
              <a:t>Click icon to add picture</a:t>
            </a:r>
          </a:p>
        </p:txBody>
      </p:sp>
    </p:spTree>
    <p:extLst>
      <p:ext uri="{BB962C8B-B14F-4D97-AF65-F5344CB8AC3E}">
        <p14:creationId xmlns:p14="http://schemas.microsoft.com/office/powerpoint/2010/main" val="1219178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evice-template-laptop-right">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4496991"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323999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3129129"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6697F559-DC22-6B41-BE39-4103614302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54188" y="368962"/>
            <a:ext cx="8943191" cy="6387993"/>
          </a:xfrm>
          <a:prstGeom prst="rect">
            <a:avLst/>
          </a:prstGeom>
        </p:spPr>
      </p:pic>
      <p:sp>
        <p:nvSpPr>
          <p:cNvPr id="3" name="Picture Placeholder 2">
            <a:extLst>
              <a:ext uri="{FF2B5EF4-FFF2-40B4-BE49-F238E27FC236}">
                <a16:creationId xmlns:a16="http://schemas.microsoft.com/office/drawing/2014/main" id="{38F17274-3440-4247-B99E-7B97957B12C5}"/>
              </a:ext>
            </a:extLst>
          </p:cNvPr>
          <p:cNvSpPr>
            <a:spLocks noGrp="1"/>
          </p:cNvSpPr>
          <p:nvPr>
            <p:ph type="pic" sz="quarter" idx="14"/>
          </p:nvPr>
        </p:nvSpPr>
        <p:spPr>
          <a:xfrm>
            <a:off x="4811713" y="787400"/>
            <a:ext cx="7380287" cy="4946650"/>
          </a:xfrm>
        </p:spPr>
        <p:txBody>
          <a:bodyPr/>
          <a:lstStyle/>
          <a:p>
            <a:r>
              <a:rPr lang="en-US"/>
              <a:t>Click icon to add picture</a:t>
            </a:r>
          </a:p>
        </p:txBody>
      </p:sp>
    </p:spTree>
    <p:extLst>
      <p:ext uri="{BB962C8B-B14F-4D97-AF65-F5344CB8AC3E}">
        <p14:creationId xmlns:p14="http://schemas.microsoft.com/office/powerpoint/2010/main" val="12844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evice-template-laptop-left">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6736466" y="0"/>
            <a:ext cx="503482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7529383" y="525041"/>
            <a:ext cx="399660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7537621" y="1433336"/>
            <a:ext cx="3988369"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86DD2EF5-7C97-3741-9FE5-225578EE32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8577" y="726141"/>
            <a:ext cx="7862047" cy="5615748"/>
          </a:xfrm>
          <a:prstGeom prst="rect">
            <a:avLst/>
          </a:prstGeom>
        </p:spPr>
      </p:pic>
      <p:sp>
        <p:nvSpPr>
          <p:cNvPr id="3" name="Picture Placeholder 2">
            <a:extLst>
              <a:ext uri="{FF2B5EF4-FFF2-40B4-BE49-F238E27FC236}">
                <a16:creationId xmlns:a16="http://schemas.microsoft.com/office/drawing/2014/main" id="{86EB80F0-5329-EF4C-A254-6D4EE588800D}"/>
              </a:ext>
            </a:extLst>
          </p:cNvPr>
          <p:cNvSpPr>
            <a:spLocks noGrp="1"/>
          </p:cNvSpPr>
          <p:nvPr>
            <p:ph type="pic" sz="quarter" idx="14"/>
          </p:nvPr>
        </p:nvSpPr>
        <p:spPr>
          <a:xfrm>
            <a:off x="491706" y="1103313"/>
            <a:ext cx="6617119" cy="4325937"/>
          </a:xfrm>
        </p:spPr>
        <p:txBody>
          <a:bodyPr/>
          <a:lstStyle/>
          <a:p>
            <a:r>
              <a:rPr lang="en-US"/>
              <a:t>Click icon to add picture</a:t>
            </a:r>
          </a:p>
        </p:txBody>
      </p:sp>
    </p:spTree>
    <p:extLst>
      <p:ext uri="{BB962C8B-B14F-4D97-AF65-F5344CB8AC3E}">
        <p14:creationId xmlns:p14="http://schemas.microsoft.com/office/powerpoint/2010/main" val="369019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evice-template-iphon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625779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468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468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10697D26-4BD7-F248-9B91-AE9D2DFAFE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095" y="537882"/>
            <a:ext cx="6268069" cy="6199094"/>
          </a:xfrm>
          <a:prstGeom prst="rect">
            <a:avLst/>
          </a:prstGeom>
        </p:spPr>
      </p:pic>
      <p:sp>
        <p:nvSpPr>
          <p:cNvPr id="3" name="Picture Placeholder 2">
            <a:extLst>
              <a:ext uri="{FF2B5EF4-FFF2-40B4-BE49-F238E27FC236}">
                <a16:creationId xmlns:a16="http://schemas.microsoft.com/office/drawing/2014/main" id="{B5C28C0E-3F20-F443-874B-1955EA91094D}"/>
              </a:ext>
            </a:extLst>
          </p:cNvPr>
          <p:cNvSpPr>
            <a:spLocks noGrp="1"/>
          </p:cNvSpPr>
          <p:nvPr>
            <p:ph type="pic" sz="quarter" idx="14"/>
          </p:nvPr>
        </p:nvSpPr>
        <p:spPr>
          <a:xfrm>
            <a:off x="8147222" y="1178010"/>
            <a:ext cx="2388974" cy="4390767"/>
          </a:xfrm>
        </p:spPr>
        <p:txBody>
          <a:bodyPr/>
          <a:lstStyle/>
          <a:p>
            <a:r>
              <a:rPr lang="en-US"/>
              <a:t>Click icon to add picture</a:t>
            </a:r>
          </a:p>
        </p:txBody>
      </p:sp>
    </p:spTree>
    <p:extLst>
      <p:ext uri="{BB962C8B-B14F-4D97-AF65-F5344CB8AC3E}">
        <p14:creationId xmlns:p14="http://schemas.microsoft.com/office/powerpoint/2010/main" val="382087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rgbClr val="280071"/>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2294374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Device-template-ipad">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6736465" y="0"/>
            <a:ext cx="5521325"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Nunito Sans" pitchFamily="2" charset="77"/>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7893933" y="525041"/>
            <a:ext cx="363205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7893935" y="1433336"/>
            <a:ext cx="3632056"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3C1C1C68-97BA-664C-AF5A-B2102466B9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9259" y="779929"/>
            <a:ext cx="7297271" cy="5212336"/>
          </a:xfrm>
          <a:prstGeom prst="rect">
            <a:avLst/>
          </a:prstGeom>
        </p:spPr>
      </p:pic>
      <p:sp>
        <p:nvSpPr>
          <p:cNvPr id="3" name="Picture Placeholder 2">
            <a:extLst>
              <a:ext uri="{FF2B5EF4-FFF2-40B4-BE49-F238E27FC236}">
                <a16:creationId xmlns:a16="http://schemas.microsoft.com/office/drawing/2014/main" id="{827C2A45-78A7-144F-846A-1DAC6016C2B9}"/>
              </a:ext>
            </a:extLst>
          </p:cNvPr>
          <p:cNvSpPr>
            <a:spLocks noGrp="1"/>
          </p:cNvSpPr>
          <p:nvPr>
            <p:ph type="pic" sz="quarter" idx="14"/>
          </p:nvPr>
        </p:nvSpPr>
        <p:spPr>
          <a:xfrm>
            <a:off x="1423988" y="1354138"/>
            <a:ext cx="5521325" cy="4132262"/>
          </a:xfrm>
        </p:spPr>
        <p:txBody>
          <a:bodyPr/>
          <a:lstStyle/>
          <a:p>
            <a:r>
              <a:rPr lang="en-US"/>
              <a:t>Click icon to add picture</a:t>
            </a:r>
          </a:p>
        </p:txBody>
      </p:sp>
    </p:spTree>
    <p:extLst>
      <p:ext uri="{BB962C8B-B14F-4D97-AF65-F5344CB8AC3E}">
        <p14:creationId xmlns:p14="http://schemas.microsoft.com/office/powerpoint/2010/main" val="2750180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background A-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1" y="525041"/>
            <a:ext cx="323999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90" y="1433336"/>
            <a:ext cx="324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3" name="Picture Placeholder 12">
            <a:extLst>
              <a:ext uri="{FF2B5EF4-FFF2-40B4-BE49-F238E27FC236}">
                <a16:creationId xmlns:a16="http://schemas.microsoft.com/office/drawing/2014/main" id="{82440E95-80C5-42EE-AE01-D3B570376558}"/>
              </a:ext>
            </a:extLst>
          </p:cNvPr>
          <p:cNvSpPr>
            <a:spLocks noGrp="1"/>
          </p:cNvSpPr>
          <p:nvPr>
            <p:ph type="pic" sz="quarter" idx="18" hasCustomPrompt="1"/>
          </p:nvPr>
        </p:nvSpPr>
        <p:spPr>
          <a:xfrm>
            <a:off x="5250962" y="152399"/>
            <a:ext cx="6757585"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3" name="Picture Placeholder 2">
            <a:extLst>
              <a:ext uri="{FF2B5EF4-FFF2-40B4-BE49-F238E27FC236}">
                <a16:creationId xmlns:a16="http://schemas.microsoft.com/office/drawing/2014/main" id="{1A3A0565-22ED-3247-80BD-4EE16333D691}"/>
              </a:ext>
            </a:extLst>
          </p:cNvPr>
          <p:cNvSpPr>
            <a:spLocks noGrp="1"/>
          </p:cNvSpPr>
          <p:nvPr>
            <p:ph type="pic" sz="quarter" idx="19"/>
          </p:nvPr>
        </p:nvSpPr>
        <p:spPr>
          <a:xfrm>
            <a:off x="6476234" y="1905285"/>
            <a:ext cx="2074862" cy="1327150"/>
          </a:xfrm>
        </p:spPr>
        <p:txBody>
          <a:bodyPr/>
          <a:lstStyle/>
          <a:p>
            <a:endParaRPr lang="en-US"/>
          </a:p>
        </p:txBody>
      </p:sp>
      <p:sp>
        <p:nvSpPr>
          <p:cNvPr id="11" name="Picture Placeholder 2">
            <a:extLst>
              <a:ext uri="{FF2B5EF4-FFF2-40B4-BE49-F238E27FC236}">
                <a16:creationId xmlns:a16="http://schemas.microsoft.com/office/drawing/2014/main" id="{6EE9FFA5-33D6-3C4E-A195-E1C9E4B56C18}"/>
              </a:ext>
            </a:extLst>
          </p:cNvPr>
          <p:cNvSpPr>
            <a:spLocks noGrp="1"/>
          </p:cNvSpPr>
          <p:nvPr>
            <p:ph type="pic" sz="quarter" idx="20"/>
          </p:nvPr>
        </p:nvSpPr>
        <p:spPr>
          <a:xfrm>
            <a:off x="8894969" y="1905285"/>
            <a:ext cx="2074862" cy="1327150"/>
          </a:xfrm>
        </p:spPr>
        <p:txBody>
          <a:bodyPr/>
          <a:lstStyle/>
          <a:p>
            <a:endParaRPr lang="en-US"/>
          </a:p>
        </p:txBody>
      </p:sp>
      <p:sp>
        <p:nvSpPr>
          <p:cNvPr id="12" name="Picture Placeholder 2">
            <a:extLst>
              <a:ext uri="{FF2B5EF4-FFF2-40B4-BE49-F238E27FC236}">
                <a16:creationId xmlns:a16="http://schemas.microsoft.com/office/drawing/2014/main" id="{F1CF887A-9E21-9F4A-BA89-7B8A4597423E}"/>
              </a:ext>
            </a:extLst>
          </p:cNvPr>
          <p:cNvSpPr>
            <a:spLocks noGrp="1"/>
          </p:cNvSpPr>
          <p:nvPr>
            <p:ph type="pic" sz="quarter" idx="21"/>
          </p:nvPr>
        </p:nvSpPr>
        <p:spPr>
          <a:xfrm>
            <a:off x="6476234" y="3606266"/>
            <a:ext cx="2074862" cy="1327150"/>
          </a:xfrm>
        </p:spPr>
        <p:txBody>
          <a:bodyPr/>
          <a:lstStyle/>
          <a:p>
            <a:endParaRPr lang="en-US"/>
          </a:p>
        </p:txBody>
      </p:sp>
      <p:sp>
        <p:nvSpPr>
          <p:cNvPr id="14" name="Picture Placeholder 2">
            <a:extLst>
              <a:ext uri="{FF2B5EF4-FFF2-40B4-BE49-F238E27FC236}">
                <a16:creationId xmlns:a16="http://schemas.microsoft.com/office/drawing/2014/main" id="{9EC152F7-8F45-3146-A46E-8B96B0173008}"/>
              </a:ext>
            </a:extLst>
          </p:cNvPr>
          <p:cNvSpPr>
            <a:spLocks noGrp="1"/>
          </p:cNvSpPr>
          <p:nvPr>
            <p:ph type="pic" sz="quarter" idx="22"/>
          </p:nvPr>
        </p:nvSpPr>
        <p:spPr>
          <a:xfrm>
            <a:off x="8894969" y="3606266"/>
            <a:ext cx="2074862" cy="1327150"/>
          </a:xfrm>
        </p:spPr>
        <p:txBody>
          <a:bodyPr/>
          <a:lstStyle/>
          <a:p>
            <a:endParaRPr lang="en-US"/>
          </a:p>
        </p:txBody>
      </p:sp>
    </p:spTree>
    <p:extLst>
      <p:ext uri="{BB962C8B-B14F-4D97-AF65-F5344CB8AC3E}">
        <p14:creationId xmlns:p14="http://schemas.microsoft.com/office/powerpoint/2010/main" val="4238898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background B-imag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C0EE4DC8-84AB-AD46-8CB4-84DB2857083D}"/>
              </a:ext>
            </a:extLst>
          </p:cNvPr>
          <p:cNvSpPr>
            <a:spLocks noGrp="1"/>
          </p:cNvSpPr>
          <p:nvPr>
            <p:ph type="pic" sz="quarter" idx="19" hasCustomPrompt="1"/>
          </p:nvPr>
        </p:nvSpPr>
        <p:spPr>
          <a:xfrm>
            <a:off x="6994588" y="152399"/>
            <a:ext cx="2520000" cy="6552000"/>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3" name="Picture Placeholder 8">
            <a:extLst>
              <a:ext uri="{FF2B5EF4-FFF2-40B4-BE49-F238E27FC236}">
                <a16:creationId xmlns:a16="http://schemas.microsoft.com/office/drawing/2014/main" id="{9F070376-BD0D-0948-A757-359D2D8A086E}"/>
              </a:ext>
            </a:extLst>
          </p:cNvPr>
          <p:cNvSpPr>
            <a:spLocks noGrp="1"/>
          </p:cNvSpPr>
          <p:nvPr>
            <p:ph type="pic" sz="quarter" idx="20" hasCustomPrompt="1"/>
          </p:nvPr>
        </p:nvSpPr>
        <p:spPr>
          <a:xfrm>
            <a:off x="9510908" y="152399"/>
            <a:ext cx="2520000" cy="6552000"/>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9" name="Picture Placeholder 8">
            <a:extLst>
              <a:ext uri="{FF2B5EF4-FFF2-40B4-BE49-F238E27FC236}">
                <a16:creationId xmlns:a16="http://schemas.microsoft.com/office/drawing/2014/main" id="{4F16CD16-F9C1-4B48-9DF7-CA9BF42B6F68}"/>
              </a:ext>
            </a:extLst>
          </p:cNvPr>
          <p:cNvSpPr>
            <a:spLocks noGrp="1"/>
          </p:cNvSpPr>
          <p:nvPr>
            <p:ph type="pic" sz="quarter" idx="18" hasCustomPrompt="1"/>
          </p:nvPr>
        </p:nvSpPr>
        <p:spPr>
          <a:xfrm>
            <a:off x="4471394" y="152399"/>
            <a:ext cx="2520000" cy="6552000"/>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25" name="Picture Placeholder 8">
            <a:extLst>
              <a:ext uri="{FF2B5EF4-FFF2-40B4-BE49-F238E27FC236}">
                <a16:creationId xmlns:a16="http://schemas.microsoft.com/office/drawing/2014/main" id="{88AD9D63-DC72-EA40-B7BE-61B5F44DC967}"/>
              </a:ext>
            </a:extLst>
          </p:cNvPr>
          <p:cNvSpPr>
            <a:spLocks noGrp="1"/>
          </p:cNvSpPr>
          <p:nvPr>
            <p:ph type="pic" sz="quarter" idx="30"/>
          </p:nvPr>
        </p:nvSpPr>
        <p:spPr>
          <a:xfrm>
            <a:off x="4440698" y="3788229"/>
            <a:ext cx="7590209" cy="2916170"/>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gradFill>
            <a:gsLst>
              <a:gs pos="0">
                <a:schemeClr val="accent1">
                  <a:lumMod val="5000"/>
                  <a:lumOff val="95000"/>
                  <a:alpha val="0"/>
                </a:schemeClr>
              </a:gs>
              <a:gs pos="73000">
                <a:srgbClr val="002060"/>
              </a:gs>
            </a:gsLst>
            <a:lin ang="5400000" scaled="1"/>
          </a:gradFill>
        </p:spPr>
        <p:txBody>
          <a:bodyPr wrap="square" lIns="360000" tIns="3600000" rIns="360000" bIns="360000" anchor="t" anchorCtr="0">
            <a:noAutofit/>
          </a:bodyPr>
          <a:lstStyle>
            <a:lvl1pPr algn="ctr">
              <a:defRPr sz="1400">
                <a:solidFill>
                  <a:srgbClr val="6F6F6F"/>
                </a:solidFill>
              </a:defRPr>
            </a:lvl1pPr>
          </a:lstStyle>
          <a:p>
            <a:endParaRPr lang="en-AU"/>
          </a:p>
        </p:txBody>
      </p:sp>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3972097"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1656104"/>
            <a:ext cx="287864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2564399"/>
            <a:ext cx="2878651" cy="4140000"/>
          </a:xfr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6">
            <a:extLst>
              <a:ext uri="{FF2B5EF4-FFF2-40B4-BE49-F238E27FC236}">
                <a16:creationId xmlns:a16="http://schemas.microsoft.com/office/drawing/2014/main" id="{7536619A-DACF-544A-9DA1-D8F3153832B5}"/>
              </a:ext>
            </a:extLst>
          </p:cNvPr>
          <p:cNvSpPr>
            <a:spLocks noGrp="1"/>
          </p:cNvSpPr>
          <p:nvPr>
            <p:ph type="body" sz="quarter" idx="21" hasCustomPrompt="1"/>
          </p:nvPr>
        </p:nvSpPr>
        <p:spPr>
          <a:xfrm>
            <a:off x="7183533" y="4148999"/>
            <a:ext cx="2146097" cy="237966"/>
          </a:xfrm>
        </p:spPr>
        <p:txBody>
          <a:bodyPr/>
          <a:lstStyle>
            <a:lvl1pP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Name of person</a:t>
            </a:r>
          </a:p>
        </p:txBody>
      </p:sp>
      <p:sp>
        <p:nvSpPr>
          <p:cNvPr id="16" name="Text Placeholder 6">
            <a:extLst>
              <a:ext uri="{FF2B5EF4-FFF2-40B4-BE49-F238E27FC236}">
                <a16:creationId xmlns:a16="http://schemas.microsoft.com/office/drawing/2014/main" id="{7A739B56-746C-E040-88F9-20A1816131BB}"/>
              </a:ext>
            </a:extLst>
          </p:cNvPr>
          <p:cNvSpPr>
            <a:spLocks noGrp="1"/>
          </p:cNvSpPr>
          <p:nvPr>
            <p:ph type="body" sz="quarter" idx="22" hasCustomPrompt="1"/>
          </p:nvPr>
        </p:nvSpPr>
        <p:spPr>
          <a:xfrm>
            <a:off x="7183533" y="4499634"/>
            <a:ext cx="2146097" cy="237966"/>
          </a:xfrm>
        </p:spPr>
        <p:txBody>
          <a:bodyPr/>
          <a:lstStyle>
            <a:lvl1pPr>
              <a:defRPr sz="10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Job title</a:t>
            </a:r>
          </a:p>
        </p:txBody>
      </p:sp>
      <p:sp>
        <p:nvSpPr>
          <p:cNvPr id="17" name="Text Placeholder 6">
            <a:extLst>
              <a:ext uri="{FF2B5EF4-FFF2-40B4-BE49-F238E27FC236}">
                <a16:creationId xmlns:a16="http://schemas.microsoft.com/office/drawing/2014/main" id="{AC37CB4C-814F-0A4D-B610-892B89CF064C}"/>
              </a:ext>
            </a:extLst>
          </p:cNvPr>
          <p:cNvSpPr>
            <a:spLocks noGrp="1"/>
          </p:cNvSpPr>
          <p:nvPr>
            <p:ph type="body" sz="quarter" idx="23" hasCustomPrompt="1"/>
          </p:nvPr>
        </p:nvSpPr>
        <p:spPr>
          <a:xfrm>
            <a:off x="7183533" y="4767765"/>
            <a:ext cx="2146097" cy="1863221"/>
          </a:xfrm>
        </p:spPr>
        <p:txBody>
          <a:bodyPr/>
          <a:lstStyle>
            <a:lvl1pPr>
              <a:defRPr sz="12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This is body text</a:t>
            </a:r>
          </a:p>
        </p:txBody>
      </p:sp>
      <p:sp>
        <p:nvSpPr>
          <p:cNvPr id="18" name="Text Placeholder 6">
            <a:extLst>
              <a:ext uri="{FF2B5EF4-FFF2-40B4-BE49-F238E27FC236}">
                <a16:creationId xmlns:a16="http://schemas.microsoft.com/office/drawing/2014/main" id="{7394BC65-7512-6247-BA86-239E0D7F5354}"/>
              </a:ext>
            </a:extLst>
          </p:cNvPr>
          <p:cNvSpPr>
            <a:spLocks noGrp="1"/>
          </p:cNvSpPr>
          <p:nvPr>
            <p:ph type="body" sz="quarter" idx="24" hasCustomPrompt="1"/>
          </p:nvPr>
        </p:nvSpPr>
        <p:spPr>
          <a:xfrm>
            <a:off x="4646589" y="4148999"/>
            <a:ext cx="2146097" cy="237966"/>
          </a:xfrm>
        </p:spPr>
        <p:txBody>
          <a:bodyPr/>
          <a:lstStyle>
            <a:lvl1pP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Name of person</a:t>
            </a:r>
          </a:p>
        </p:txBody>
      </p:sp>
      <p:sp>
        <p:nvSpPr>
          <p:cNvPr id="19" name="Text Placeholder 6">
            <a:extLst>
              <a:ext uri="{FF2B5EF4-FFF2-40B4-BE49-F238E27FC236}">
                <a16:creationId xmlns:a16="http://schemas.microsoft.com/office/drawing/2014/main" id="{442EA131-DACE-854C-BCB0-3DDF4C407745}"/>
              </a:ext>
            </a:extLst>
          </p:cNvPr>
          <p:cNvSpPr>
            <a:spLocks noGrp="1"/>
          </p:cNvSpPr>
          <p:nvPr>
            <p:ph type="body" sz="quarter" idx="25" hasCustomPrompt="1"/>
          </p:nvPr>
        </p:nvSpPr>
        <p:spPr>
          <a:xfrm>
            <a:off x="4646589" y="4499634"/>
            <a:ext cx="2146097" cy="237966"/>
          </a:xfrm>
        </p:spPr>
        <p:txBody>
          <a:bodyPr/>
          <a:lstStyle>
            <a:lvl1pPr>
              <a:defRPr sz="10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Job title</a:t>
            </a:r>
          </a:p>
        </p:txBody>
      </p:sp>
      <p:sp>
        <p:nvSpPr>
          <p:cNvPr id="20" name="Text Placeholder 6">
            <a:extLst>
              <a:ext uri="{FF2B5EF4-FFF2-40B4-BE49-F238E27FC236}">
                <a16:creationId xmlns:a16="http://schemas.microsoft.com/office/drawing/2014/main" id="{7E01C766-20AC-3247-AF04-D23A1BAF9939}"/>
              </a:ext>
            </a:extLst>
          </p:cNvPr>
          <p:cNvSpPr>
            <a:spLocks noGrp="1"/>
          </p:cNvSpPr>
          <p:nvPr>
            <p:ph type="body" sz="quarter" idx="26" hasCustomPrompt="1"/>
          </p:nvPr>
        </p:nvSpPr>
        <p:spPr>
          <a:xfrm>
            <a:off x="4646589" y="4767765"/>
            <a:ext cx="2146097" cy="1863221"/>
          </a:xfrm>
        </p:spPr>
        <p:txBody>
          <a:bodyPr/>
          <a:lstStyle>
            <a:lvl1pPr>
              <a:defRPr sz="12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This is body text</a:t>
            </a:r>
          </a:p>
        </p:txBody>
      </p:sp>
      <p:sp>
        <p:nvSpPr>
          <p:cNvPr id="21" name="Text Placeholder 6">
            <a:extLst>
              <a:ext uri="{FF2B5EF4-FFF2-40B4-BE49-F238E27FC236}">
                <a16:creationId xmlns:a16="http://schemas.microsoft.com/office/drawing/2014/main" id="{C153A8B2-3197-1C4E-8A51-D42D3B22D02B}"/>
              </a:ext>
            </a:extLst>
          </p:cNvPr>
          <p:cNvSpPr>
            <a:spLocks noGrp="1"/>
          </p:cNvSpPr>
          <p:nvPr>
            <p:ph type="body" sz="quarter" idx="27" hasCustomPrompt="1"/>
          </p:nvPr>
        </p:nvSpPr>
        <p:spPr>
          <a:xfrm>
            <a:off x="9699853" y="4148999"/>
            <a:ext cx="2146097" cy="237966"/>
          </a:xfrm>
        </p:spPr>
        <p:txBody>
          <a:bodyPr/>
          <a:lstStyle>
            <a:lvl1pP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Name of person</a:t>
            </a:r>
          </a:p>
        </p:txBody>
      </p:sp>
      <p:sp>
        <p:nvSpPr>
          <p:cNvPr id="23" name="Text Placeholder 6">
            <a:extLst>
              <a:ext uri="{FF2B5EF4-FFF2-40B4-BE49-F238E27FC236}">
                <a16:creationId xmlns:a16="http://schemas.microsoft.com/office/drawing/2014/main" id="{9F2E6E83-DD74-104F-B670-317945BD930F}"/>
              </a:ext>
            </a:extLst>
          </p:cNvPr>
          <p:cNvSpPr>
            <a:spLocks noGrp="1"/>
          </p:cNvSpPr>
          <p:nvPr>
            <p:ph type="body" sz="quarter" idx="28" hasCustomPrompt="1"/>
          </p:nvPr>
        </p:nvSpPr>
        <p:spPr>
          <a:xfrm>
            <a:off x="9699853" y="4499634"/>
            <a:ext cx="2146097" cy="237966"/>
          </a:xfrm>
        </p:spPr>
        <p:txBody>
          <a:bodyPr/>
          <a:lstStyle>
            <a:lvl1pPr>
              <a:defRPr sz="10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Job title</a:t>
            </a:r>
          </a:p>
        </p:txBody>
      </p:sp>
      <p:sp>
        <p:nvSpPr>
          <p:cNvPr id="24" name="Text Placeholder 6">
            <a:extLst>
              <a:ext uri="{FF2B5EF4-FFF2-40B4-BE49-F238E27FC236}">
                <a16:creationId xmlns:a16="http://schemas.microsoft.com/office/drawing/2014/main" id="{D1234398-6606-4F4B-A473-7FA749EF4390}"/>
              </a:ext>
            </a:extLst>
          </p:cNvPr>
          <p:cNvSpPr>
            <a:spLocks noGrp="1"/>
          </p:cNvSpPr>
          <p:nvPr>
            <p:ph type="body" sz="quarter" idx="29" hasCustomPrompt="1"/>
          </p:nvPr>
        </p:nvSpPr>
        <p:spPr>
          <a:xfrm>
            <a:off x="9699853" y="4767765"/>
            <a:ext cx="2146097" cy="1863221"/>
          </a:xfrm>
        </p:spPr>
        <p:txBody>
          <a:bodyPr/>
          <a:lstStyle>
            <a:lvl1pPr>
              <a:defRPr sz="1200" b="0">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This is body text</a:t>
            </a:r>
          </a:p>
        </p:txBody>
      </p:sp>
    </p:spTree>
    <p:extLst>
      <p:ext uri="{BB962C8B-B14F-4D97-AF65-F5344CB8AC3E}">
        <p14:creationId xmlns:p14="http://schemas.microsoft.com/office/powerpoint/2010/main" val="28705437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Grey background B-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5030876"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360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360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4F16CD16-F9C1-4B48-9DF7-CA9BF42B6F68}"/>
              </a:ext>
            </a:extLst>
          </p:cNvPr>
          <p:cNvSpPr>
            <a:spLocks noGrp="1"/>
          </p:cNvSpPr>
          <p:nvPr>
            <p:ph type="pic" sz="quarter" idx="18" hasCustomPrompt="1"/>
          </p:nvPr>
        </p:nvSpPr>
        <p:spPr>
          <a:xfrm>
            <a:off x="5509548" y="152399"/>
            <a:ext cx="2802554"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2" name="Picture Placeholder 8">
            <a:extLst>
              <a:ext uri="{FF2B5EF4-FFF2-40B4-BE49-F238E27FC236}">
                <a16:creationId xmlns:a16="http://schemas.microsoft.com/office/drawing/2014/main" id="{4176E289-11F5-2B43-9D8A-D88E72D70401}"/>
              </a:ext>
            </a:extLst>
          </p:cNvPr>
          <p:cNvSpPr>
            <a:spLocks noGrp="1"/>
          </p:cNvSpPr>
          <p:nvPr>
            <p:ph type="pic" sz="quarter" idx="19" hasCustomPrompt="1"/>
          </p:nvPr>
        </p:nvSpPr>
        <p:spPr>
          <a:xfrm>
            <a:off x="8307750" y="152399"/>
            <a:ext cx="2802554"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2008242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y background C-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1" y="0"/>
            <a:ext cx="8335719"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5473958"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5252931"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B86D38AD-7349-4A76-8804-2FF01674A97A}"/>
              </a:ext>
            </a:extLst>
          </p:cNvPr>
          <p:cNvSpPr>
            <a:spLocks noGrp="1"/>
          </p:cNvSpPr>
          <p:nvPr>
            <p:ph type="pic" sz="quarter" idx="18" hasCustomPrompt="1"/>
          </p:nvPr>
        </p:nvSpPr>
        <p:spPr>
          <a:xfrm>
            <a:off x="6768548" y="152399"/>
            <a:ext cx="5252931"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314556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ey background C-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36CFDA6-536B-884C-AD32-3B497D0F7882}"/>
              </a:ext>
            </a:extLst>
          </p:cNvPr>
          <p:cNvSpPr/>
          <p:nvPr userDrawn="1"/>
        </p:nvSpPr>
        <p:spPr>
          <a:xfrm>
            <a:off x="5339310" y="152399"/>
            <a:ext cx="6682170" cy="6553199"/>
          </a:xfrm>
          <a:prstGeom prst="rect">
            <a:avLst/>
          </a:prstGeom>
          <a:solidFill>
            <a:srgbClr val="01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B86D38AD-7349-4A76-8804-2FF01674A97A}"/>
              </a:ext>
            </a:extLst>
          </p:cNvPr>
          <p:cNvSpPr>
            <a:spLocks noGrp="1"/>
          </p:cNvSpPr>
          <p:nvPr>
            <p:ph type="pic" sz="quarter" idx="18" hasCustomPrompt="1"/>
          </p:nvPr>
        </p:nvSpPr>
        <p:spPr>
          <a:xfrm>
            <a:off x="8044070" y="152399"/>
            <a:ext cx="3977410"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rgbClr val="01339F"/>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6" name="Text Placeholder 15">
            <a:extLst>
              <a:ext uri="{FF2B5EF4-FFF2-40B4-BE49-F238E27FC236}">
                <a16:creationId xmlns:a16="http://schemas.microsoft.com/office/drawing/2014/main" id="{FB2F6D8A-AE6C-D44E-8F1D-70C27DA28AA1}"/>
              </a:ext>
            </a:extLst>
          </p:cNvPr>
          <p:cNvSpPr>
            <a:spLocks noGrp="1"/>
          </p:cNvSpPr>
          <p:nvPr>
            <p:ph type="body" sz="quarter" idx="24"/>
          </p:nvPr>
        </p:nvSpPr>
        <p:spPr>
          <a:xfrm>
            <a:off x="5717887" y="525297"/>
            <a:ext cx="3631754" cy="557213"/>
          </a:xfrm>
        </p:spPr>
        <p:txBody>
          <a:bodyPr/>
          <a:lstStyle>
            <a:lvl1pPr algn="l">
              <a:defRPr sz="2000" b="1">
                <a:solidFill>
                  <a:schemeClr val="bg1"/>
                </a:solidFill>
              </a:defRPr>
            </a:lvl1pPr>
            <a:lvl2pPr algn="ctr">
              <a:defRPr b="1">
                <a:solidFill>
                  <a:schemeClr val="bg1"/>
                </a:solidFill>
              </a:defRPr>
            </a:lvl2pPr>
            <a:lvl3pPr algn="ctr">
              <a:defRPr b="1">
                <a:solidFill>
                  <a:schemeClr val="bg1"/>
                </a:solidFill>
              </a:defRPr>
            </a:lvl3pPr>
            <a:lvl4pPr algn="ctr">
              <a:defRPr b="1">
                <a:solidFill>
                  <a:schemeClr val="bg1"/>
                </a:solidFill>
              </a:defRPr>
            </a:lvl4pPr>
            <a:lvl5pPr algn="ctr">
              <a:defRPr b="1">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1323F460-FA86-5648-9CBD-090568C70D1B}"/>
              </a:ext>
            </a:extLst>
          </p:cNvPr>
          <p:cNvSpPr>
            <a:spLocks noGrp="1"/>
          </p:cNvSpPr>
          <p:nvPr>
            <p:ph type="body" sz="quarter" idx="25"/>
          </p:nvPr>
        </p:nvSpPr>
        <p:spPr>
          <a:xfrm>
            <a:off x="5718545" y="1153502"/>
            <a:ext cx="3631754" cy="452438"/>
          </a:xfrm>
        </p:spPr>
        <p:txBody>
          <a:bodyPr/>
          <a:lstStyle>
            <a:lvl1pPr algn="l">
              <a:defRPr sz="1600">
                <a:solidFill>
                  <a:schemeClr val="bg1"/>
                </a:solidFill>
              </a:defRPr>
            </a:lvl1pPr>
            <a:lvl2pPr algn="l">
              <a:defRPr sz="1600">
                <a:solidFill>
                  <a:schemeClr val="bg1"/>
                </a:solidFill>
              </a:defRPr>
            </a:lvl2pPr>
            <a:lvl3pPr algn="l">
              <a:defRPr sz="1600">
                <a:solidFill>
                  <a:schemeClr val="bg1"/>
                </a:solidFill>
              </a:defRPr>
            </a:lvl3pPr>
            <a:lvl4pPr algn="l">
              <a:defRPr sz="1600">
                <a:solidFill>
                  <a:schemeClr val="bg1"/>
                </a:solidFill>
              </a:defRPr>
            </a:lvl4pPr>
            <a:lvl5pPr algn="l">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Google Shape;54;p148">
            <a:extLst>
              <a:ext uri="{FF2B5EF4-FFF2-40B4-BE49-F238E27FC236}">
                <a16:creationId xmlns:a16="http://schemas.microsoft.com/office/drawing/2014/main" id="{CAD94390-D764-4E44-AD34-00BBFF1B08E6}"/>
              </a:ext>
            </a:extLst>
          </p:cNvPr>
          <p:cNvSpPr/>
          <p:nvPr userDrawn="1"/>
        </p:nvSpPr>
        <p:spPr>
          <a:xfrm>
            <a:off x="478671" y="0"/>
            <a:ext cx="4860639"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3780993"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9" y="1433336"/>
            <a:ext cx="3780994" cy="4140000"/>
          </a:xfrm>
        </p:spPr>
        <p:txBody>
          <a:bodyPr/>
          <a:lstStyle>
            <a:lvl1pPr>
              <a:defRPr sz="1500"/>
            </a:lvl1pPr>
            <a:lvl2pPr>
              <a:defRPr sz="1500"/>
            </a:lvl2pPr>
            <a:lvl3pPr>
              <a:defRPr sz="1500"/>
            </a:lvl3pPr>
            <a:lvl4pPr>
              <a:defRPr sz="1500"/>
            </a:lvl4pPr>
            <a:lvl5pPr>
              <a:defRPr sz="1500"/>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9">
            <a:extLst>
              <a:ext uri="{FF2B5EF4-FFF2-40B4-BE49-F238E27FC236}">
                <a16:creationId xmlns:a16="http://schemas.microsoft.com/office/drawing/2014/main" id="{6015C6AF-C537-AD47-920E-DBABC2D7709A}"/>
              </a:ext>
            </a:extLst>
          </p:cNvPr>
          <p:cNvSpPr>
            <a:spLocks noGrp="1"/>
          </p:cNvSpPr>
          <p:nvPr>
            <p:ph type="pic" sz="quarter" idx="20" hasCustomPrompt="1"/>
          </p:nvPr>
        </p:nvSpPr>
        <p:spPr>
          <a:xfrm>
            <a:off x="5717887" y="1676932"/>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3" name="Picture Placeholder 9">
            <a:extLst>
              <a:ext uri="{FF2B5EF4-FFF2-40B4-BE49-F238E27FC236}">
                <a16:creationId xmlns:a16="http://schemas.microsoft.com/office/drawing/2014/main" id="{502F83D8-7EA0-334D-B217-5DE523500639}"/>
              </a:ext>
            </a:extLst>
          </p:cNvPr>
          <p:cNvSpPr>
            <a:spLocks noGrp="1"/>
          </p:cNvSpPr>
          <p:nvPr>
            <p:ph type="pic" sz="quarter" idx="21" hasCustomPrompt="1"/>
          </p:nvPr>
        </p:nvSpPr>
        <p:spPr>
          <a:xfrm>
            <a:off x="5735519" y="3157375"/>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Picture Placeholder 9">
            <a:extLst>
              <a:ext uri="{FF2B5EF4-FFF2-40B4-BE49-F238E27FC236}">
                <a16:creationId xmlns:a16="http://schemas.microsoft.com/office/drawing/2014/main" id="{6FAA5F7D-A653-5546-A19A-FECF44330CC6}"/>
              </a:ext>
            </a:extLst>
          </p:cNvPr>
          <p:cNvSpPr>
            <a:spLocks noGrp="1"/>
          </p:cNvSpPr>
          <p:nvPr>
            <p:ph type="pic" sz="quarter" idx="22" hasCustomPrompt="1"/>
          </p:nvPr>
        </p:nvSpPr>
        <p:spPr>
          <a:xfrm>
            <a:off x="5663267" y="4637818"/>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5" name="Picture Placeholder 9">
            <a:extLst>
              <a:ext uri="{FF2B5EF4-FFF2-40B4-BE49-F238E27FC236}">
                <a16:creationId xmlns:a16="http://schemas.microsoft.com/office/drawing/2014/main" id="{730F1B4E-3F33-D845-8022-D675D11CB6EC}"/>
              </a:ext>
            </a:extLst>
          </p:cNvPr>
          <p:cNvSpPr>
            <a:spLocks noGrp="1"/>
          </p:cNvSpPr>
          <p:nvPr>
            <p:ph type="pic" sz="quarter" idx="23" hasCustomPrompt="1"/>
          </p:nvPr>
        </p:nvSpPr>
        <p:spPr>
          <a:xfrm>
            <a:off x="7217858" y="4034965"/>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2455007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ey background C-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36CFDA6-536B-884C-AD32-3B497D0F7882}"/>
              </a:ext>
            </a:extLst>
          </p:cNvPr>
          <p:cNvSpPr/>
          <p:nvPr userDrawn="1"/>
        </p:nvSpPr>
        <p:spPr>
          <a:xfrm>
            <a:off x="5339310" y="152399"/>
            <a:ext cx="6682170" cy="6553199"/>
          </a:xfrm>
          <a:prstGeom prst="rect">
            <a:avLst/>
          </a:prstGeom>
          <a:solidFill>
            <a:srgbClr val="01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B2F6D8A-AE6C-D44E-8F1D-70C27DA28AA1}"/>
              </a:ext>
            </a:extLst>
          </p:cNvPr>
          <p:cNvSpPr>
            <a:spLocks noGrp="1"/>
          </p:cNvSpPr>
          <p:nvPr>
            <p:ph type="body" sz="quarter" idx="24"/>
          </p:nvPr>
        </p:nvSpPr>
        <p:spPr>
          <a:xfrm>
            <a:off x="5717887" y="525298"/>
            <a:ext cx="3631754" cy="314488"/>
          </a:xfrm>
        </p:spPr>
        <p:txBody>
          <a:bodyPr/>
          <a:lstStyle>
            <a:lvl1pPr algn="l">
              <a:defRPr sz="1600" b="1">
                <a:solidFill>
                  <a:schemeClr val="bg1"/>
                </a:solidFill>
              </a:defRPr>
            </a:lvl1pPr>
            <a:lvl2pPr algn="ctr">
              <a:defRPr b="1">
                <a:solidFill>
                  <a:schemeClr val="bg1"/>
                </a:solidFill>
              </a:defRPr>
            </a:lvl2pPr>
            <a:lvl3pPr algn="ctr">
              <a:defRPr b="1">
                <a:solidFill>
                  <a:schemeClr val="bg1"/>
                </a:solidFill>
              </a:defRPr>
            </a:lvl3pPr>
            <a:lvl4pPr algn="ctr">
              <a:defRPr b="1">
                <a:solidFill>
                  <a:schemeClr val="bg1"/>
                </a:solidFill>
              </a:defRPr>
            </a:lvl4pPr>
            <a:lvl5pPr algn="ctr">
              <a:defRPr b="1">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1323F460-FA86-5648-9CBD-090568C70D1B}"/>
              </a:ext>
            </a:extLst>
          </p:cNvPr>
          <p:cNvSpPr>
            <a:spLocks noGrp="1"/>
          </p:cNvSpPr>
          <p:nvPr>
            <p:ph type="body" sz="quarter" idx="25"/>
          </p:nvPr>
        </p:nvSpPr>
        <p:spPr>
          <a:xfrm>
            <a:off x="5718545" y="885041"/>
            <a:ext cx="3631754" cy="204555"/>
          </a:xfrm>
        </p:spPr>
        <p:txBody>
          <a:bodyPr/>
          <a:lstStyle>
            <a:lvl1pPr algn="l">
              <a:defRPr sz="1200">
                <a:solidFill>
                  <a:schemeClr val="bg1"/>
                </a:solidFill>
              </a:defRPr>
            </a:lvl1pPr>
            <a:lvl2pPr algn="l">
              <a:defRPr sz="1600">
                <a:solidFill>
                  <a:schemeClr val="bg1"/>
                </a:solidFill>
              </a:defRPr>
            </a:lvl2pPr>
            <a:lvl3pPr algn="l">
              <a:defRPr sz="1600">
                <a:solidFill>
                  <a:schemeClr val="bg1"/>
                </a:solidFill>
              </a:defRPr>
            </a:lvl3pPr>
            <a:lvl4pPr algn="l">
              <a:defRPr sz="1600">
                <a:solidFill>
                  <a:schemeClr val="bg1"/>
                </a:solidFill>
              </a:defRPr>
            </a:lvl4pPr>
            <a:lvl5pPr algn="l">
              <a:defRPr sz="1600">
                <a:solidFill>
                  <a:schemeClr val="bg1"/>
                </a:solidFill>
              </a:defRPr>
            </a:lvl5pPr>
          </a:lstStyle>
          <a:p>
            <a:pPr lvl="0"/>
            <a:r>
              <a:rPr lang="en-GB"/>
              <a:t>Click to edit Master text styles</a:t>
            </a:r>
            <a:endParaRPr lang="en-US"/>
          </a:p>
        </p:txBody>
      </p:sp>
      <p:sp>
        <p:nvSpPr>
          <p:cNvPr id="11" name="Google Shape;54;p148">
            <a:extLst>
              <a:ext uri="{FF2B5EF4-FFF2-40B4-BE49-F238E27FC236}">
                <a16:creationId xmlns:a16="http://schemas.microsoft.com/office/drawing/2014/main" id="{CAD94390-D764-4E44-AD34-00BBFF1B08E6}"/>
              </a:ext>
            </a:extLst>
          </p:cNvPr>
          <p:cNvSpPr/>
          <p:nvPr userDrawn="1"/>
        </p:nvSpPr>
        <p:spPr>
          <a:xfrm>
            <a:off x="478671" y="0"/>
            <a:ext cx="4860639"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3780993"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9" y="1433336"/>
            <a:ext cx="3780994" cy="4140000"/>
          </a:xfrm>
        </p:spPr>
        <p:txBody>
          <a:bodyPr/>
          <a:lstStyle>
            <a:lvl1pPr>
              <a:defRPr sz="1500"/>
            </a:lvl1pPr>
            <a:lvl2pPr>
              <a:defRPr sz="1500"/>
            </a:lvl2pPr>
            <a:lvl3pPr>
              <a:defRPr sz="1500"/>
            </a:lvl3pPr>
            <a:lvl4pPr>
              <a:defRPr sz="1500"/>
            </a:lvl4pPr>
            <a:lvl5pPr>
              <a:defRPr sz="1500"/>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9">
            <a:extLst>
              <a:ext uri="{FF2B5EF4-FFF2-40B4-BE49-F238E27FC236}">
                <a16:creationId xmlns:a16="http://schemas.microsoft.com/office/drawing/2014/main" id="{6015C6AF-C537-AD47-920E-DBABC2D7709A}"/>
              </a:ext>
            </a:extLst>
          </p:cNvPr>
          <p:cNvSpPr>
            <a:spLocks noGrp="1"/>
          </p:cNvSpPr>
          <p:nvPr>
            <p:ph type="pic" sz="quarter" idx="20" hasCustomPrompt="1"/>
          </p:nvPr>
        </p:nvSpPr>
        <p:spPr>
          <a:xfrm>
            <a:off x="5717887" y="1676932"/>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3" name="Picture Placeholder 9">
            <a:extLst>
              <a:ext uri="{FF2B5EF4-FFF2-40B4-BE49-F238E27FC236}">
                <a16:creationId xmlns:a16="http://schemas.microsoft.com/office/drawing/2014/main" id="{502F83D8-7EA0-334D-B217-5DE523500639}"/>
              </a:ext>
            </a:extLst>
          </p:cNvPr>
          <p:cNvSpPr>
            <a:spLocks noGrp="1"/>
          </p:cNvSpPr>
          <p:nvPr>
            <p:ph type="pic" sz="quarter" idx="21" hasCustomPrompt="1"/>
          </p:nvPr>
        </p:nvSpPr>
        <p:spPr>
          <a:xfrm>
            <a:off x="7249677" y="1697154"/>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4" name="Picture Placeholder 9">
            <a:extLst>
              <a:ext uri="{FF2B5EF4-FFF2-40B4-BE49-F238E27FC236}">
                <a16:creationId xmlns:a16="http://schemas.microsoft.com/office/drawing/2014/main" id="{6FAA5F7D-A653-5546-A19A-FECF44330CC6}"/>
              </a:ext>
            </a:extLst>
          </p:cNvPr>
          <p:cNvSpPr>
            <a:spLocks noGrp="1"/>
          </p:cNvSpPr>
          <p:nvPr>
            <p:ph type="pic" sz="quarter" idx="22" hasCustomPrompt="1"/>
          </p:nvPr>
        </p:nvSpPr>
        <p:spPr>
          <a:xfrm>
            <a:off x="5663267" y="3133761"/>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5" name="Picture Placeholder 9">
            <a:extLst>
              <a:ext uri="{FF2B5EF4-FFF2-40B4-BE49-F238E27FC236}">
                <a16:creationId xmlns:a16="http://schemas.microsoft.com/office/drawing/2014/main" id="{730F1B4E-3F33-D845-8022-D675D11CB6EC}"/>
              </a:ext>
            </a:extLst>
          </p:cNvPr>
          <p:cNvSpPr>
            <a:spLocks noGrp="1"/>
          </p:cNvSpPr>
          <p:nvPr>
            <p:ph type="pic" sz="quarter" idx="23" hasCustomPrompt="1"/>
          </p:nvPr>
        </p:nvSpPr>
        <p:spPr>
          <a:xfrm>
            <a:off x="7217858" y="3133761"/>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 name="Text Placeholder 2">
            <a:extLst>
              <a:ext uri="{FF2B5EF4-FFF2-40B4-BE49-F238E27FC236}">
                <a16:creationId xmlns:a16="http://schemas.microsoft.com/office/drawing/2014/main" id="{DEE1F511-3303-5347-8EE3-04B07C832E1C}"/>
              </a:ext>
            </a:extLst>
          </p:cNvPr>
          <p:cNvSpPr>
            <a:spLocks noGrp="1"/>
          </p:cNvSpPr>
          <p:nvPr>
            <p:ph type="body" sz="quarter" idx="26"/>
          </p:nvPr>
        </p:nvSpPr>
        <p:spPr>
          <a:xfrm>
            <a:off x="5718175" y="1200150"/>
            <a:ext cx="1905000" cy="323850"/>
          </a:xfrm>
        </p:spPr>
        <p:txBody>
          <a:bodyPr/>
          <a:lstStyle>
            <a:lvl1pP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Click to edit</a:t>
            </a:r>
            <a:endParaRPr lang="en-US"/>
          </a:p>
        </p:txBody>
      </p:sp>
      <p:sp>
        <p:nvSpPr>
          <p:cNvPr id="20" name="Picture Placeholder 9">
            <a:extLst>
              <a:ext uri="{FF2B5EF4-FFF2-40B4-BE49-F238E27FC236}">
                <a16:creationId xmlns:a16="http://schemas.microsoft.com/office/drawing/2014/main" id="{D54D3878-72DD-3443-AC47-7422BBB5D3DA}"/>
              </a:ext>
            </a:extLst>
          </p:cNvPr>
          <p:cNvSpPr>
            <a:spLocks noGrp="1"/>
          </p:cNvSpPr>
          <p:nvPr>
            <p:ph type="pic" sz="quarter" idx="27" hasCustomPrompt="1"/>
          </p:nvPr>
        </p:nvSpPr>
        <p:spPr>
          <a:xfrm>
            <a:off x="8781467" y="1697154"/>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1" name="Picture Placeholder 9">
            <a:extLst>
              <a:ext uri="{FF2B5EF4-FFF2-40B4-BE49-F238E27FC236}">
                <a16:creationId xmlns:a16="http://schemas.microsoft.com/office/drawing/2014/main" id="{B574E048-70EB-4844-B8F1-35527919BB88}"/>
              </a:ext>
            </a:extLst>
          </p:cNvPr>
          <p:cNvSpPr>
            <a:spLocks noGrp="1"/>
          </p:cNvSpPr>
          <p:nvPr>
            <p:ph type="pic" sz="quarter" idx="28" hasCustomPrompt="1"/>
          </p:nvPr>
        </p:nvSpPr>
        <p:spPr>
          <a:xfrm>
            <a:off x="10313257" y="1697154"/>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3" name="Text Placeholder 2">
            <a:extLst>
              <a:ext uri="{FF2B5EF4-FFF2-40B4-BE49-F238E27FC236}">
                <a16:creationId xmlns:a16="http://schemas.microsoft.com/office/drawing/2014/main" id="{75B88A13-582B-DF48-8310-D5ACD02D94F1}"/>
              </a:ext>
            </a:extLst>
          </p:cNvPr>
          <p:cNvSpPr>
            <a:spLocks noGrp="1"/>
          </p:cNvSpPr>
          <p:nvPr>
            <p:ph type="body" sz="quarter" idx="29"/>
          </p:nvPr>
        </p:nvSpPr>
        <p:spPr>
          <a:xfrm>
            <a:off x="5718175" y="4559128"/>
            <a:ext cx="1905000" cy="323850"/>
          </a:xfrm>
        </p:spPr>
        <p:txBody>
          <a:bodyPr/>
          <a:lstStyle>
            <a:lvl1pP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en-GB"/>
              <a:t>Click to edit</a:t>
            </a:r>
            <a:endParaRPr lang="en-US"/>
          </a:p>
        </p:txBody>
      </p:sp>
      <p:sp>
        <p:nvSpPr>
          <p:cNvPr id="24" name="Picture Placeholder 9">
            <a:extLst>
              <a:ext uri="{FF2B5EF4-FFF2-40B4-BE49-F238E27FC236}">
                <a16:creationId xmlns:a16="http://schemas.microsoft.com/office/drawing/2014/main" id="{5A028027-CD4F-9147-9919-DBC707C9ADA0}"/>
              </a:ext>
            </a:extLst>
          </p:cNvPr>
          <p:cNvSpPr>
            <a:spLocks noGrp="1"/>
          </p:cNvSpPr>
          <p:nvPr>
            <p:ph type="pic" sz="quarter" idx="30" hasCustomPrompt="1"/>
          </p:nvPr>
        </p:nvSpPr>
        <p:spPr>
          <a:xfrm>
            <a:off x="5717887" y="5057490"/>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5" name="Picture Placeholder 9">
            <a:extLst>
              <a:ext uri="{FF2B5EF4-FFF2-40B4-BE49-F238E27FC236}">
                <a16:creationId xmlns:a16="http://schemas.microsoft.com/office/drawing/2014/main" id="{92D89558-0AC6-1744-AD51-A800BDDEE1F1}"/>
              </a:ext>
            </a:extLst>
          </p:cNvPr>
          <p:cNvSpPr>
            <a:spLocks noGrp="1"/>
          </p:cNvSpPr>
          <p:nvPr>
            <p:ph type="pic" sz="quarter" idx="31" hasCustomPrompt="1"/>
          </p:nvPr>
        </p:nvSpPr>
        <p:spPr>
          <a:xfrm>
            <a:off x="7249677" y="5077712"/>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6" name="Picture Placeholder 9">
            <a:extLst>
              <a:ext uri="{FF2B5EF4-FFF2-40B4-BE49-F238E27FC236}">
                <a16:creationId xmlns:a16="http://schemas.microsoft.com/office/drawing/2014/main" id="{6E5846D2-C9CC-0245-A5C0-448CB0EA03C0}"/>
              </a:ext>
            </a:extLst>
          </p:cNvPr>
          <p:cNvSpPr>
            <a:spLocks noGrp="1"/>
          </p:cNvSpPr>
          <p:nvPr>
            <p:ph type="pic" sz="quarter" idx="32" hasCustomPrompt="1"/>
          </p:nvPr>
        </p:nvSpPr>
        <p:spPr>
          <a:xfrm>
            <a:off x="8781467" y="5077712"/>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7" name="Picture Placeholder 9">
            <a:extLst>
              <a:ext uri="{FF2B5EF4-FFF2-40B4-BE49-F238E27FC236}">
                <a16:creationId xmlns:a16="http://schemas.microsoft.com/office/drawing/2014/main" id="{EC28398B-CB0C-8140-BC53-C46A489E75EA}"/>
              </a:ext>
            </a:extLst>
          </p:cNvPr>
          <p:cNvSpPr>
            <a:spLocks noGrp="1"/>
          </p:cNvSpPr>
          <p:nvPr>
            <p:ph type="pic" sz="quarter" idx="33" hasCustomPrompt="1"/>
          </p:nvPr>
        </p:nvSpPr>
        <p:spPr>
          <a:xfrm>
            <a:off x="10313257" y="5077712"/>
            <a:ext cx="1230633" cy="1230633"/>
          </a:xfrm>
          <a:prstGeom prst="ellipse">
            <a:avLst/>
          </a:prstGeom>
          <a:solidFill>
            <a:srgbClr val="0077C7"/>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1943203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Grey background C-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a:off x="478672" y="0"/>
            <a:ext cx="736330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1294590" y="525041"/>
            <a:ext cx="5473958"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1294588" y="1433336"/>
            <a:ext cx="547396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B86D38AD-7349-4A76-8804-2FF01674A97A}"/>
              </a:ext>
            </a:extLst>
          </p:cNvPr>
          <p:cNvSpPr>
            <a:spLocks noGrp="1"/>
          </p:cNvSpPr>
          <p:nvPr>
            <p:ph type="pic" sz="quarter" idx="18" hasCustomPrompt="1"/>
          </p:nvPr>
        </p:nvSpPr>
        <p:spPr>
          <a:xfrm>
            <a:off x="7345017" y="152400"/>
            <a:ext cx="4676462" cy="3035644"/>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168563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y background D-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4975662" y="0"/>
            <a:ext cx="7216337"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5445191" y="525041"/>
            <a:ext cx="6080799"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5445189" y="1433336"/>
            <a:ext cx="6080801"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97DE53F6-1755-4116-9EC7-983E362DD023}"/>
              </a:ext>
            </a:extLst>
          </p:cNvPr>
          <p:cNvSpPr>
            <a:spLocks noGrp="1"/>
          </p:cNvSpPr>
          <p:nvPr>
            <p:ph type="pic" sz="quarter" idx="18" hasCustomPrompt="1"/>
          </p:nvPr>
        </p:nvSpPr>
        <p:spPr>
          <a:xfrm>
            <a:off x="478672" y="152399"/>
            <a:ext cx="4496992"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3819908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y background E-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4444181" y="0"/>
            <a:ext cx="7905135"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6682453" y="525041"/>
            <a:ext cx="4843537"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6682455" y="1433336"/>
            <a:ext cx="4843536"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42073760-3E8A-46B0-A306-EB674780EC8B}"/>
              </a:ext>
            </a:extLst>
          </p:cNvPr>
          <p:cNvSpPr>
            <a:spLocks noGrp="1"/>
          </p:cNvSpPr>
          <p:nvPr>
            <p:ph type="pic" sz="quarter" idx="18" hasCustomPrompt="1"/>
          </p:nvPr>
        </p:nvSpPr>
        <p:spPr>
          <a:xfrm>
            <a:off x="478672" y="152399"/>
            <a:ext cx="4677075"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3" name="Picture Placeholder 2">
            <a:extLst>
              <a:ext uri="{FF2B5EF4-FFF2-40B4-BE49-F238E27FC236}">
                <a16:creationId xmlns:a16="http://schemas.microsoft.com/office/drawing/2014/main" id="{C8F00ECB-D543-6F42-BBB9-14EBE7A8633A}"/>
              </a:ext>
            </a:extLst>
          </p:cNvPr>
          <p:cNvSpPr>
            <a:spLocks noGrp="1"/>
          </p:cNvSpPr>
          <p:nvPr>
            <p:ph type="pic" sz="quarter" idx="19"/>
          </p:nvPr>
        </p:nvSpPr>
        <p:spPr>
          <a:xfrm>
            <a:off x="4093349" y="1168950"/>
            <a:ext cx="2117419" cy="2118746"/>
          </a:xfrm>
        </p:spPr>
        <p:txBody>
          <a:bodyPr/>
          <a:lstStyle/>
          <a:p>
            <a:endParaRPr lang="en-US"/>
          </a:p>
        </p:txBody>
      </p:sp>
      <p:sp>
        <p:nvSpPr>
          <p:cNvPr id="13" name="Picture Placeholder 12">
            <a:extLst>
              <a:ext uri="{FF2B5EF4-FFF2-40B4-BE49-F238E27FC236}">
                <a16:creationId xmlns:a16="http://schemas.microsoft.com/office/drawing/2014/main" id="{6D1ABAAD-5AB0-2E44-B0EF-8B01A74AADC9}"/>
              </a:ext>
            </a:extLst>
          </p:cNvPr>
          <p:cNvSpPr>
            <a:spLocks noGrp="1"/>
          </p:cNvSpPr>
          <p:nvPr>
            <p:ph type="pic" sz="quarter" idx="20"/>
          </p:nvPr>
        </p:nvSpPr>
        <p:spPr>
          <a:xfrm>
            <a:off x="4093709" y="3464114"/>
            <a:ext cx="2124075" cy="2124075"/>
          </a:xfrm>
        </p:spPr>
        <p:txBody>
          <a:bodyPr/>
          <a:lstStyle/>
          <a:p>
            <a:endParaRPr lang="en-US"/>
          </a:p>
        </p:txBody>
      </p:sp>
    </p:spTree>
    <p:extLst>
      <p:ext uri="{BB962C8B-B14F-4D97-AF65-F5344CB8AC3E}">
        <p14:creationId xmlns:p14="http://schemas.microsoft.com/office/powerpoint/2010/main" val="321805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19" y="3683324"/>
            <a:ext cx="5760000" cy="1440000"/>
          </a:xfrm>
        </p:spPr>
        <p:txBody>
          <a:bodyPr/>
          <a:lstStyle>
            <a:lvl1pPr marL="0" indent="0" algn="l">
              <a:buNone/>
              <a:defRPr sz="2000" b="0">
                <a:solidFill>
                  <a:schemeClr val="accent4"/>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19" y="1898064"/>
            <a:ext cx="5760000" cy="1440000"/>
          </a:xfrm>
        </p:spPr>
        <p:txBody>
          <a:bodyPr anchor="b" anchorCtr="0"/>
          <a:lstStyle>
            <a:lvl1pPr>
              <a:defRPr sz="3200">
                <a:solidFill>
                  <a:schemeClr val="accent1"/>
                </a:solidFill>
              </a:defRPr>
            </a:lvl1pPr>
          </a:lstStyle>
          <a:p>
            <a:r>
              <a:rPr lang="en-US"/>
              <a:t>Click to add title</a:t>
            </a:r>
            <a:endParaRPr lang="en-GB"/>
          </a:p>
        </p:txBody>
      </p:sp>
      <p:pic>
        <p:nvPicPr>
          <p:cNvPr id="9" name="Picture 8" descr="Logo&#10;&#10;Description automatically generated">
            <a:extLst>
              <a:ext uri="{FF2B5EF4-FFF2-40B4-BE49-F238E27FC236}">
                <a16:creationId xmlns:a16="http://schemas.microsoft.com/office/drawing/2014/main" id="{C3BE585B-827A-3940-8744-9F01E74544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703185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ey background F-image">
    <p:spTree>
      <p:nvGrpSpPr>
        <p:cNvPr id="1" name=""/>
        <p:cNvGrpSpPr/>
        <p:nvPr/>
      </p:nvGrpSpPr>
      <p:grpSpPr>
        <a:xfrm>
          <a:off x="0" y="0"/>
          <a:ext cx="0" cy="0"/>
          <a:chOff x="0" y="0"/>
          <a:chExt cx="0" cy="0"/>
        </a:xfrm>
      </p:grpSpPr>
      <p:sp>
        <p:nvSpPr>
          <p:cNvPr id="11" name="Google Shape;54;p148">
            <a:extLst>
              <a:ext uri="{FF2B5EF4-FFF2-40B4-BE49-F238E27FC236}">
                <a16:creationId xmlns:a16="http://schemas.microsoft.com/office/drawing/2014/main" id="{CAD94390-D764-4E44-AD34-00BBFF1B08E6}"/>
              </a:ext>
            </a:extLst>
          </p:cNvPr>
          <p:cNvSpPr/>
          <p:nvPr userDrawn="1"/>
        </p:nvSpPr>
        <p:spPr>
          <a:xfrm flipH="1">
            <a:off x="6736466" y="0"/>
            <a:ext cx="5034824"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0" name="Google Shape;54;p148">
            <a:extLst>
              <a:ext uri="{FF2B5EF4-FFF2-40B4-BE49-F238E27FC236}">
                <a16:creationId xmlns:a16="http://schemas.microsoft.com/office/drawing/2014/main" id="{388E899D-A1AC-4BE3-A720-9F70DF90763D}"/>
              </a:ext>
            </a:extLst>
          </p:cNvPr>
          <p:cNvSpPr/>
          <p:nvPr userDrawn="1"/>
        </p:nvSpPr>
        <p:spPr>
          <a:xfrm flipH="1">
            <a:off x="0" y="0"/>
            <a:ext cx="478672"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itle 1">
            <a:extLst>
              <a:ext uri="{FF2B5EF4-FFF2-40B4-BE49-F238E27FC236}">
                <a16:creationId xmlns:a16="http://schemas.microsoft.com/office/drawing/2014/main" id="{9240555C-FE58-4546-83EF-99D002818E28}"/>
              </a:ext>
            </a:extLst>
          </p:cNvPr>
          <p:cNvSpPr>
            <a:spLocks noGrp="1"/>
          </p:cNvSpPr>
          <p:nvPr>
            <p:ph type="title"/>
          </p:nvPr>
        </p:nvSpPr>
        <p:spPr>
          <a:xfrm>
            <a:off x="7205993" y="525041"/>
            <a:ext cx="4320000" cy="72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3252F5E9-FA81-4560-BD4B-635ED85301E6}"/>
              </a:ext>
            </a:extLst>
          </p:cNvPr>
          <p:cNvSpPr>
            <a:spLocks noGrp="1"/>
          </p:cNvSpPr>
          <p:nvPr>
            <p:ph type="body" sz="quarter" idx="13" hasCustomPrompt="1"/>
          </p:nvPr>
        </p:nvSpPr>
        <p:spPr>
          <a:xfrm>
            <a:off x="7205991" y="1433336"/>
            <a:ext cx="4320000" cy="4140000"/>
          </a:xfrm>
        </p:spPr>
        <p:txBody>
          <a:body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C5A6B300-1693-416A-A8AF-49F68E5EDCEC}"/>
              </a:ext>
            </a:extLst>
          </p:cNvPr>
          <p:cNvSpPr>
            <a:spLocks noGrp="1"/>
          </p:cNvSpPr>
          <p:nvPr>
            <p:ph type="pic" sz="quarter" idx="18" hasCustomPrompt="1"/>
          </p:nvPr>
        </p:nvSpPr>
        <p:spPr>
          <a:xfrm>
            <a:off x="478672" y="152399"/>
            <a:ext cx="6257794" cy="6553199"/>
          </a:xfrm>
          <a:custGeom>
            <a:avLst/>
            <a:gdLst>
              <a:gd name="connsiteX0" fmla="*/ 0 w 6757585"/>
              <a:gd name="connsiteY0" fmla="*/ 0 h 6553199"/>
              <a:gd name="connsiteX1" fmla="*/ 6757585 w 6757585"/>
              <a:gd name="connsiteY1" fmla="*/ 0 h 6553199"/>
              <a:gd name="connsiteX2" fmla="*/ 6757585 w 6757585"/>
              <a:gd name="connsiteY2" fmla="*/ 6553199 h 6553199"/>
              <a:gd name="connsiteX3" fmla="*/ 0 w 6757585"/>
              <a:gd name="connsiteY3" fmla="*/ 6553199 h 6553199"/>
            </a:gdLst>
            <a:ahLst/>
            <a:cxnLst>
              <a:cxn ang="0">
                <a:pos x="connsiteX0" y="connsiteY0"/>
              </a:cxn>
              <a:cxn ang="0">
                <a:pos x="connsiteX1" y="connsiteY1"/>
              </a:cxn>
              <a:cxn ang="0">
                <a:pos x="connsiteX2" y="connsiteY2"/>
              </a:cxn>
              <a:cxn ang="0">
                <a:pos x="connsiteX3" y="connsiteY3"/>
              </a:cxn>
            </a:cxnLst>
            <a:rect l="l" t="t" r="r" b="b"/>
            <a:pathLst>
              <a:path w="6757585" h="6553199">
                <a:moveTo>
                  <a:pt x="0" y="0"/>
                </a:moveTo>
                <a:lnTo>
                  <a:pt x="6757585" y="0"/>
                </a:lnTo>
                <a:lnTo>
                  <a:pt x="6757585" y="6553199"/>
                </a:lnTo>
                <a:lnTo>
                  <a:pt x="0" y="6553199"/>
                </a:lnTo>
                <a:close/>
              </a:path>
            </a:pathLst>
          </a:custGeom>
          <a:solidFill>
            <a:schemeClr val="bg2">
              <a:lumMod val="90000"/>
            </a:schemeClr>
          </a:solidFill>
        </p:spPr>
        <p:txBody>
          <a:bodyPr wrap="square" lIns="360000" tIns="360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258374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ogos Colour">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B420542B-B36C-4CFA-8D86-859750FEF6FB}"/>
              </a:ext>
            </a:extLst>
          </p:cNvPr>
          <p:cNvSpPr>
            <a:spLocks noGrp="1"/>
          </p:cNvSpPr>
          <p:nvPr>
            <p:ph type="body" sz="quarter" idx="16" hasCustomPrompt="1"/>
          </p:nvPr>
        </p:nvSpPr>
        <p:spPr>
          <a:xfrm>
            <a:off x="478672" y="152399"/>
            <a:ext cx="11234656" cy="1482032"/>
          </a:xfrm>
          <a:solidFill>
            <a:schemeClr val="tx2"/>
          </a:solidFill>
        </p:spPr>
        <p:txBody>
          <a:bodyPr lIns="5760000" tIns="360000" rIns="720000" bIns="432000" anchor="t" anchorCtr="0">
            <a:spAutoFit/>
          </a:bodyPr>
          <a:lstStyle>
            <a:lvl1pPr marL="0" indent="0">
              <a:buFont typeface="Arial" panose="020B0604020202020204" pitchFamily="34" charset="0"/>
              <a:buNone/>
              <a:defRPr sz="1700">
                <a:solidFill>
                  <a:schemeClr val="bg1"/>
                </a:solidFill>
              </a:defRPr>
            </a:lvl1pPr>
            <a:lvl2pPr marL="0" indent="0">
              <a:buFont typeface="Arial" panose="020B0604020202020204" pitchFamily="34" charset="0"/>
              <a:buNone/>
              <a:defRPr sz="1700">
                <a:solidFill>
                  <a:schemeClr val="bg1"/>
                </a:solidFill>
              </a:defRPr>
            </a:lvl2pPr>
            <a:lvl3pPr marL="0" indent="0">
              <a:buNone/>
              <a:defRPr sz="1700">
                <a:solidFill>
                  <a:schemeClr val="bg1"/>
                </a:solidFill>
              </a:defRPr>
            </a:lvl3pPr>
            <a:lvl4pPr marL="0" indent="0">
              <a:buNone/>
              <a:defRPr sz="1700">
                <a:solidFill>
                  <a:schemeClr val="bg1"/>
                </a:solidFill>
              </a:defRPr>
            </a:lvl4pPr>
            <a:lvl5pPr marL="0" indent="0">
              <a:buFont typeface="Arial" panose="020B0604020202020204" pitchFamily="34" charset="0"/>
              <a:buNone/>
              <a:defRPr sz="1700">
                <a:solidFill>
                  <a:schemeClr val="bg1"/>
                </a:solidFill>
              </a:defRPr>
            </a:lvl5pPr>
            <a:lvl6pPr marL="0" indent="0">
              <a:buFont typeface="Arial" panose="020B0604020202020204" pitchFamily="34" charset="0"/>
              <a:buNone/>
              <a:defRPr sz="1700">
                <a:solidFill>
                  <a:schemeClr val="bg1"/>
                </a:solidFill>
              </a:defRPr>
            </a:lvl6pPr>
            <a:lvl7pPr marL="0" indent="0">
              <a:buFont typeface="Arial" panose="020B0604020202020204" pitchFamily="34" charset="0"/>
              <a:buNone/>
              <a:defRPr sz="1700">
                <a:solidFill>
                  <a:schemeClr val="bg1"/>
                </a:solidFill>
              </a:defRPr>
            </a:lvl7pPr>
            <a:lvl8pPr marL="0" indent="0">
              <a:buFont typeface="Arial" panose="020B0604020202020204" pitchFamily="34" charset="0"/>
              <a:buNone/>
              <a:defRPr sz="1700">
                <a:solidFill>
                  <a:schemeClr val="bg1"/>
                </a:solidFill>
              </a:defRPr>
            </a:lvl8pPr>
            <a:lvl9pPr marL="0" indent="0">
              <a:buFont typeface="Arial" panose="020B0604020202020204" pitchFamily="34" charset="0"/>
              <a:buNone/>
              <a:defRPr sz="1700">
                <a:solidFill>
                  <a:schemeClr val="bg1"/>
                </a:solidFill>
              </a:defRPr>
            </a:lvl9pPr>
          </a:lstStyle>
          <a:p>
            <a:pPr lvl="0"/>
            <a:r>
              <a:rPr lang="en-GB"/>
              <a:t>“Click to add quote text”</a:t>
            </a:r>
            <a:endParaRPr lang="en-US"/>
          </a:p>
          <a:p>
            <a:pPr lvl="1"/>
            <a:r>
              <a:rPr lang="en-US"/>
              <a:t>Second level</a:t>
            </a: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 name="Title 1">
            <a:extLst>
              <a:ext uri="{FF2B5EF4-FFF2-40B4-BE49-F238E27FC236}">
                <a16:creationId xmlns:a16="http://schemas.microsoft.com/office/drawing/2014/main" id="{F64B596B-B0CF-4747-B1BE-05876615C721}"/>
              </a:ext>
            </a:extLst>
          </p:cNvPr>
          <p:cNvSpPr>
            <a:spLocks noGrp="1"/>
          </p:cNvSpPr>
          <p:nvPr>
            <p:ph type="title"/>
          </p:nvPr>
        </p:nvSpPr>
        <p:spPr>
          <a:xfrm>
            <a:off x="1294591" y="525041"/>
            <a:ext cx="4320000" cy="720000"/>
          </a:xfrm>
        </p:spPr>
        <p:txBody>
          <a:bodyPr/>
          <a:lstStyle>
            <a:lvl1pPr>
              <a:defRPr>
                <a:solidFill>
                  <a:schemeClr val="bg1"/>
                </a:solidFill>
              </a:defRPr>
            </a:lvl1pPr>
          </a:lstStyle>
          <a:p>
            <a:r>
              <a:rPr lang="en-US"/>
              <a:t>Click to edit Master title style</a:t>
            </a:r>
            <a:endParaRPr lang="en-GB"/>
          </a:p>
        </p:txBody>
      </p:sp>
      <p:sp>
        <p:nvSpPr>
          <p:cNvPr id="12" name="Google Shape;54;p148">
            <a:extLst>
              <a:ext uri="{FF2B5EF4-FFF2-40B4-BE49-F238E27FC236}">
                <a16:creationId xmlns:a16="http://schemas.microsoft.com/office/drawing/2014/main" id="{B85B9DBF-E304-4F78-B046-264748936B02}"/>
              </a:ext>
            </a:extLst>
          </p:cNvPr>
          <p:cNvSpPr/>
          <p:nvPr userDrawn="1"/>
        </p:nvSpPr>
        <p:spPr>
          <a:xfrm>
            <a:off x="478672" y="6345600"/>
            <a:ext cx="11234656" cy="36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6" name="Text Placeholder 15">
            <a:extLst>
              <a:ext uri="{FF2B5EF4-FFF2-40B4-BE49-F238E27FC236}">
                <a16:creationId xmlns:a16="http://schemas.microsoft.com/office/drawing/2014/main" id="{9D88A7DE-1798-46C8-9A02-CA8416665C8B}"/>
              </a:ext>
            </a:extLst>
          </p:cNvPr>
          <p:cNvSpPr>
            <a:spLocks noGrp="1"/>
          </p:cNvSpPr>
          <p:nvPr>
            <p:ph type="body" sz="quarter" idx="17" hasCustomPrompt="1"/>
          </p:nvPr>
        </p:nvSpPr>
        <p:spPr>
          <a:xfrm>
            <a:off x="5929068" y="525041"/>
            <a:ext cx="10800" cy="792000"/>
          </a:xfrm>
          <a:solidFill>
            <a:schemeClr val="bg1"/>
          </a:solidFill>
        </p:spPr>
        <p:txBody>
          <a:bodyPr/>
          <a:lstStyle>
            <a:lvl1pPr marL="0" indent="0">
              <a:spcAft>
                <a:spcPts val="0"/>
              </a:spcAft>
              <a:buFont typeface="Arial" panose="020B0604020202020204" pitchFamily="34" charset="0"/>
              <a:buNone/>
              <a:defRPr sz="400" b="0">
                <a:noFill/>
              </a:defRPr>
            </a:lvl1pPr>
            <a:lvl2pPr marL="0" indent="0">
              <a:spcAft>
                <a:spcPts val="0"/>
              </a:spcAft>
              <a:buFont typeface="Arial" panose="020B0604020202020204" pitchFamily="34" charset="0"/>
              <a:buNone/>
              <a:defRPr sz="400" b="0">
                <a:noFill/>
              </a:defRPr>
            </a:lvl2pPr>
            <a:lvl3pPr marL="0" indent="0">
              <a:spcAft>
                <a:spcPts val="0"/>
              </a:spcAft>
              <a:buNone/>
              <a:defRPr sz="400" b="0">
                <a:noFill/>
              </a:defRPr>
            </a:lvl3pPr>
            <a:lvl4pPr marL="0" indent="0">
              <a:spcAft>
                <a:spcPts val="0"/>
              </a:spcAft>
              <a:buNone/>
              <a:defRPr sz="400" b="0">
                <a:noFill/>
              </a:defRPr>
            </a:lvl4pPr>
            <a:lvl5pPr marL="0" indent="0">
              <a:spcAft>
                <a:spcPts val="0"/>
              </a:spcAft>
              <a:buFont typeface="Arial" panose="020B0604020202020204" pitchFamily="34" charset="0"/>
              <a:buNone/>
              <a:defRPr sz="400" b="0">
                <a:noFill/>
              </a:defRPr>
            </a:lvl5pPr>
            <a:lvl6pPr marL="0" indent="0">
              <a:spcAft>
                <a:spcPts val="0"/>
              </a:spcAft>
              <a:buFont typeface="Arial" panose="020B0604020202020204" pitchFamily="34" charset="0"/>
              <a:buNone/>
              <a:defRPr sz="400" b="0">
                <a:noFill/>
              </a:defRPr>
            </a:lvl6pPr>
            <a:lvl7pPr marL="0" indent="0">
              <a:spcAft>
                <a:spcPts val="0"/>
              </a:spcAft>
              <a:buFont typeface="Arial" panose="020B0604020202020204" pitchFamily="34" charset="0"/>
              <a:buNone/>
              <a:defRPr sz="400" b="0">
                <a:noFill/>
              </a:defRPr>
            </a:lvl7pPr>
            <a:lvl8pPr marL="0" indent="0">
              <a:spcAft>
                <a:spcPts val="0"/>
              </a:spcAft>
              <a:buFont typeface="Arial" panose="020B0604020202020204" pitchFamily="34" charset="0"/>
              <a:buNone/>
              <a:defRPr sz="400" b="0">
                <a:noFill/>
              </a:defRPr>
            </a:lvl8pPr>
            <a:lvl9pPr marL="0" indent="0">
              <a:spcAft>
                <a:spcPts val="0"/>
              </a:spcAft>
              <a:buFont typeface="Arial" panose="020B0604020202020204" pitchFamily="34" charset="0"/>
              <a:buNone/>
              <a:defRPr sz="400" b="0">
                <a:noFill/>
              </a:defRPr>
            </a:lvl9pPr>
          </a:lstStyle>
          <a:p>
            <a:pPr lvl="0"/>
            <a:r>
              <a:rPr lang="en-US"/>
              <a:t>  </a:t>
            </a:r>
            <a:endParaRPr lang="en-GB"/>
          </a:p>
        </p:txBody>
      </p:sp>
      <p:sp>
        <p:nvSpPr>
          <p:cNvPr id="17" name="Picture Placeholder 9">
            <a:extLst>
              <a:ext uri="{FF2B5EF4-FFF2-40B4-BE49-F238E27FC236}">
                <a16:creationId xmlns:a16="http://schemas.microsoft.com/office/drawing/2014/main" id="{7966462D-16B3-4811-9CE5-7D130A31D38F}"/>
              </a:ext>
            </a:extLst>
          </p:cNvPr>
          <p:cNvSpPr>
            <a:spLocks noGrp="1"/>
          </p:cNvSpPr>
          <p:nvPr>
            <p:ph type="pic" sz="quarter" idx="18" hasCustomPrompt="1"/>
          </p:nvPr>
        </p:nvSpPr>
        <p:spPr>
          <a:xfrm>
            <a:off x="832553"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20" name="Picture Placeholder 9">
            <a:extLst>
              <a:ext uri="{FF2B5EF4-FFF2-40B4-BE49-F238E27FC236}">
                <a16:creationId xmlns:a16="http://schemas.microsoft.com/office/drawing/2014/main" id="{C5932E08-0002-4079-BF90-4B1E9C6A4FB2}"/>
              </a:ext>
            </a:extLst>
          </p:cNvPr>
          <p:cNvSpPr>
            <a:spLocks noGrp="1"/>
          </p:cNvSpPr>
          <p:nvPr>
            <p:ph type="pic" sz="quarter" idx="21" hasCustomPrompt="1"/>
          </p:nvPr>
        </p:nvSpPr>
        <p:spPr>
          <a:xfrm>
            <a:off x="2649932"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23" name="Picture Placeholder 9">
            <a:extLst>
              <a:ext uri="{FF2B5EF4-FFF2-40B4-BE49-F238E27FC236}">
                <a16:creationId xmlns:a16="http://schemas.microsoft.com/office/drawing/2014/main" id="{A66220DC-793B-4303-80EA-1272131AFBD0}"/>
              </a:ext>
            </a:extLst>
          </p:cNvPr>
          <p:cNvSpPr>
            <a:spLocks noGrp="1"/>
          </p:cNvSpPr>
          <p:nvPr>
            <p:ph type="pic" sz="quarter" idx="24" hasCustomPrompt="1"/>
          </p:nvPr>
        </p:nvSpPr>
        <p:spPr>
          <a:xfrm>
            <a:off x="4467311"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26" name="Picture Placeholder 9">
            <a:extLst>
              <a:ext uri="{FF2B5EF4-FFF2-40B4-BE49-F238E27FC236}">
                <a16:creationId xmlns:a16="http://schemas.microsoft.com/office/drawing/2014/main" id="{0AE6A2EA-F3EB-498F-96D9-0BF7907592AE}"/>
              </a:ext>
            </a:extLst>
          </p:cNvPr>
          <p:cNvSpPr>
            <a:spLocks noGrp="1"/>
          </p:cNvSpPr>
          <p:nvPr>
            <p:ph type="pic" sz="quarter" idx="27" hasCustomPrompt="1"/>
          </p:nvPr>
        </p:nvSpPr>
        <p:spPr>
          <a:xfrm>
            <a:off x="6284690"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29" name="Picture Placeholder 9">
            <a:extLst>
              <a:ext uri="{FF2B5EF4-FFF2-40B4-BE49-F238E27FC236}">
                <a16:creationId xmlns:a16="http://schemas.microsoft.com/office/drawing/2014/main" id="{73094FC6-30E3-4104-ABD5-25B5FA6E2568}"/>
              </a:ext>
            </a:extLst>
          </p:cNvPr>
          <p:cNvSpPr>
            <a:spLocks noGrp="1"/>
          </p:cNvSpPr>
          <p:nvPr>
            <p:ph type="pic" sz="quarter" idx="30" hasCustomPrompt="1"/>
          </p:nvPr>
        </p:nvSpPr>
        <p:spPr>
          <a:xfrm>
            <a:off x="8102069"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2" name="Picture Placeholder 9">
            <a:extLst>
              <a:ext uri="{FF2B5EF4-FFF2-40B4-BE49-F238E27FC236}">
                <a16:creationId xmlns:a16="http://schemas.microsoft.com/office/drawing/2014/main" id="{568C3959-6196-4AF0-876F-8EA157AF782D}"/>
              </a:ext>
            </a:extLst>
          </p:cNvPr>
          <p:cNvSpPr>
            <a:spLocks noGrp="1"/>
          </p:cNvSpPr>
          <p:nvPr>
            <p:ph type="pic" sz="quarter" idx="33" hasCustomPrompt="1"/>
          </p:nvPr>
        </p:nvSpPr>
        <p:spPr>
          <a:xfrm>
            <a:off x="9919447"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5" name="Picture Placeholder 9">
            <a:extLst>
              <a:ext uri="{FF2B5EF4-FFF2-40B4-BE49-F238E27FC236}">
                <a16:creationId xmlns:a16="http://schemas.microsoft.com/office/drawing/2014/main" id="{0BE2BA91-D27B-4119-88AA-31BF4A2D218A}"/>
              </a:ext>
            </a:extLst>
          </p:cNvPr>
          <p:cNvSpPr>
            <a:spLocks noGrp="1"/>
          </p:cNvSpPr>
          <p:nvPr>
            <p:ph type="pic" sz="quarter" idx="34" hasCustomPrompt="1"/>
          </p:nvPr>
        </p:nvSpPr>
        <p:spPr>
          <a:xfrm>
            <a:off x="832553"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6" name="Picture Placeholder 9">
            <a:extLst>
              <a:ext uri="{FF2B5EF4-FFF2-40B4-BE49-F238E27FC236}">
                <a16:creationId xmlns:a16="http://schemas.microsoft.com/office/drawing/2014/main" id="{B6CE2E74-5866-4B78-9BEC-843D9EE78610}"/>
              </a:ext>
            </a:extLst>
          </p:cNvPr>
          <p:cNvSpPr>
            <a:spLocks noGrp="1"/>
          </p:cNvSpPr>
          <p:nvPr>
            <p:ph type="pic" sz="quarter" idx="35" hasCustomPrompt="1"/>
          </p:nvPr>
        </p:nvSpPr>
        <p:spPr>
          <a:xfrm>
            <a:off x="2649932"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7" name="Picture Placeholder 9">
            <a:extLst>
              <a:ext uri="{FF2B5EF4-FFF2-40B4-BE49-F238E27FC236}">
                <a16:creationId xmlns:a16="http://schemas.microsoft.com/office/drawing/2014/main" id="{CF67C5ED-23D8-4567-9710-D35F78E2DBA8}"/>
              </a:ext>
            </a:extLst>
          </p:cNvPr>
          <p:cNvSpPr>
            <a:spLocks noGrp="1"/>
          </p:cNvSpPr>
          <p:nvPr>
            <p:ph type="pic" sz="quarter" idx="36" hasCustomPrompt="1"/>
          </p:nvPr>
        </p:nvSpPr>
        <p:spPr>
          <a:xfrm>
            <a:off x="4467311"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8" name="Picture Placeholder 9">
            <a:extLst>
              <a:ext uri="{FF2B5EF4-FFF2-40B4-BE49-F238E27FC236}">
                <a16:creationId xmlns:a16="http://schemas.microsoft.com/office/drawing/2014/main" id="{89407F80-C6AF-4F3D-97FB-00EEA19B3D01}"/>
              </a:ext>
            </a:extLst>
          </p:cNvPr>
          <p:cNvSpPr>
            <a:spLocks noGrp="1"/>
          </p:cNvSpPr>
          <p:nvPr>
            <p:ph type="pic" sz="quarter" idx="37" hasCustomPrompt="1"/>
          </p:nvPr>
        </p:nvSpPr>
        <p:spPr>
          <a:xfrm>
            <a:off x="6284690"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39" name="Picture Placeholder 9">
            <a:extLst>
              <a:ext uri="{FF2B5EF4-FFF2-40B4-BE49-F238E27FC236}">
                <a16:creationId xmlns:a16="http://schemas.microsoft.com/office/drawing/2014/main" id="{DEBB7249-75D6-4C74-9FB9-BFFF280E2DF7}"/>
              </a:ext>
            </a:extLst>
          </p:cNvPr>
          <p:cNvSpPr>
            <a:spLocks noGrp="1"/>
          </p:cNvSpPr>
          <p:nvPr>
            <p:ph type="pic" sz="quarter" idx="38" hasCustomPrompt="1"/>
          </p:nvPr>
        </p:nvSpPr>
        <p:spPr>
          <a:xfrm>
            <a:off x="8102069"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0" name="Picture Placeholder 9">
            <a:extLst>
              <a:ext uri="{FF2B5EF4-FFF2-40B4-BE49-F238E27FC236}">
                <a16:creationId xmlns:a16="http://schemas.microsoft.com/office/drawing/2014/main" id="{F763A311-037D-4487-9851-AE68ECD22B83}"/>
              </a:ext>
            </a:extLst>
          </p:cNvPr>
          <p:cNvSpPr>
            <a:spLocks noGrp="1"/>
          </p:cNvSpPr>
          <p:nvPr>
            <p:ph type="pic" sz="quarter" idx="39" hasCustomPrompt="1"/>
          </p:nvPr>
        </p:nvSpPr>
        <p:spPr>
          <a:xfrm>
            <a:off x="9919447"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1" name="Picture Placeholder 9">
            <a:extLst>
              <a:ext uri="{FF2B5EF4-FFF2-40B4-BE49-F238E27FC236}">
                <a16:creationId xmlns:a16="http://schemas.microsoft.com/office/drawing/2014/main" id="{462484BA-88FD-4CBC-BED7-9706BFA0B3BB}"/>
              </a:ext>
            </a:extLst>
          </p:cNvPr>
          <p:cNvSpPr>
            <a:spLocks noGrp="1"/>
          </p:cNvSpPr>
          <p:nvPr>
            <p:ph type="pic" sz="quarter" idx="40" hasCustomPrompt="1"/>
          </p:nvPr>
        </p:nvSpPr>
        <p:spPr>
          <a:xfrm>
            <a:off x="832553"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2" name="Picture Placeholder 9">
            <a:extLst>
              <a:ext uri="{FF2B5EF4-FFF2-40B4-BE49-F238E27FC236}">
                <a16:creationId xmlns:a16="http://schemas.microsoft.com/office/drawing/2014/main" id="{1AA0F603-D66C-4FA5-8713-DE2E223F5761}"/>
              </a:ext>
            </a:extLst>
          </p:cNvPr>
          <p:cNvSpPr>
            <a:spLocks noGrp="1"/>
          </p:cNvSpPr>
          <p:nvPr>
            <p:ph type="pic" sz="quarter" idx="41" hasCustomPrompt="1"/>
          </p:nvPr>
        </p:nvSpPr>
        <p:spPr>
          <a:xfrm>
            <a:off x="2649932"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3" name="Picture Placeholder 9">
            <a:extLst>
              <a:ext uri="{FF2B5EF4-FFF2-40B4-BE49-F238E27FC236}">
                <a16:creationId xmlns:a16="http://schemas.microsoft.com/office/drawing/2014/main" id="{A74ACFC9-4C95-49BB-B176-D38F39B1CEF4}"/>
              </a:ext>
            </a:extLst>
          </p:cNvPr>
          <p:cNvSpPr>
            <a:spLocks noGrp="1"/>
          </p:cNvSpPr>
          <p:nvPr>
            <p:ph type="pic" sz="quarter" idx="42" hasCustomPrompt="1"/>
          </p:nvPr>
        </p:nvSpPr>
        <p:spPr>
          <a:xfrm>
            <a:off x="4467311"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4" name="Picture Placeholder 9">
            <a:extLst>
              <a:ext uri="{FF2B5EF4-FFF2-40B4-BE49-F238E27FC236}">
                <a16:creationId xmlns:a16="http://schemas.microsoft.com/office/drawing/2014/main" id="{78CEA625-1FFD-426B-A1C4-5AADE75E6ECA}"/>
              </a:ext>
            </a:extLst>
          </p:cNvPr>
          <p:cNvSpPr>
            <a:spLocks noGrp="1"/>
          </p:cNvSpPr>
          <p:nvPr>
            <p:ph type="pic" sz="quarter" idx="43" hasCustomPrompt="1"/>
          </p:nvPr>
        </p:nvSpPr>
        <p:spPr>
          <a:xfrm>
            <a:off x="6284690"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5" name="Picture Placeholder 9">
            <a:extLst>
              <a:ext uri="{FF2B5EF4-FFF2-40B4-BE49-F238E27FC236}">
                <a16:creationId xmlns:a16="http://schemas.microsoft.com/office/drawing/2014/main" id="{81BFCD61-DC10-491C-8B22-C3CA3DB09313}"/>
              </a:ext>
            </a:extLst>
          </p:cNvPr>
          <p:cNvSpPr>
            <a:spLocks noGrp="1"/>
          </p:cNvSpPr>
          <p:nvPr>
            <p:ph type="pic" sz="quarter" idx="44" hasCustomPrompt="1"/>
          </p:nvPr>
        </p:nvSpPr>
        <p:spPr>
          <a:xfrm>
            <a:off x="8102069"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
        <p:nvSpPr>
          <p:cNvPr id="46" name="Picture Placeholder 9">
            <a:extLst>
              <a:ext uri="{FF2B5EF4-FFF2-40B4-BE49-F238E27FC236}">
                <a16:creationId xmlns:a16="http://schemas.microsoft.com/office/drawing/2014/main" id="{127747B2-8ED3-4F02-AF10-022991CF46D6}"/>
              </a:ext>
            </a:extLst>
          </p:cNvPr>
          <p:cNvSpPr>
            <a:spLocks noGrp="1"/>
          </p:cNvSpPr>
          <p:nvPr>
            <p:ph type="pic" sz="quarter" idx="45" hasCustomPrompt="1"/>
          </p:nvPr>
        </p:nvSpPr>
        <p:spPr>
          <a:xfrm>
            <a:off x="9919447"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rgbClr val="6F6F6F"/>
                </a:solidFill>
              </a:defRPr>
            </a:lvl1pPr>
          </a:lstStyle>
          <a:p>
            <a:r>
              <a:rPr lang="en-AU"/>
              <a:t>Click to add logo</a:t>
            </a:r>
          </a:p>
        </p:txBody>
      </p:sp>
    </p:spTree>
    <p:extLst>
      <p:ext uri="{BB962C8B-B14F-4D97-AF65-F5344CB8AC3E}">
        <p14:creationId xmlns:p14="http://schemas.microsoft.com/office/powerpoint/2010/main" val="608344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ogos White">
    <p:spTree>
      <p:nvGrpSpPr>
        <p:cNvPr id="1" name=""/>
        <p:cNvGrpSpPr/>
        <p:nvPr/>
      </p:nvGrpSpPr>
      <p:grpSpPr>
        <a:xfrm>
          <a:off x="0" y="0"/>
          <a:ext cx="0" cy="0"/>
          <a:chOff x="0" y="0"/>
          <a:chExt cx="0" cy="0"/>
        </a:xfrm>
      </p:grpSpPr>
      <p:sp>
        <p:nvSpPr>
          <p:cNvPr id="27" name="Google Shape;54;p148">
            <a:extLst>
              <a:ext uri="{FF2B5EF4-FFF2-40B4-BE49-F238E27FC236}">
                <a16:creationId xmlns:a16="http://schemas.microsoft.com/office/drawing/2014/main" id="{35C82842-EB17-4285-8290-3B4702600501}"/>
              </a:ext>
            </a:extLst>
          </p:cNvPr>
          <p:cNvSpPr/>
          <p:nvPr userDrawn="1"/>
        </p:nvSpPr>
        <p:spPr>
          <a:xfrm>
            <a:off x="478672" y="152400"/>
            <a:ext cx="11234656" cy="65532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4" name="Text Placeholder 6">
            <a:extLst>
              <a:ext uri="{FF2B5EF4-FFF2-40B4-BE49-F238E27FC236}">
                <a16:creationId xmlns:a16="http://schemas.microsoft.com/office/drawing/2014/main" id="{B420542B-B36C-4CFA-8D86-859750FEF6FB}"/>
              </a:ext>
            </a:extLst>
          </p:cNvPr>
          <p:cNvSpPr>
            <a:spLocks noGrp="1"/>
          </p:cNvSpPr>
          <p:nvPr>
            <p:ph type="body" sz="quarter" idx="16" hasCustomPrompt="1"/>
          </p:nvPr>
        </p:nvSpPr>
        <p:spPr>
          <a:xfrm>
            <a:off x="478672" y="152399"/>
            <a:ext cx="11234656" cy="1482032"/>
          </a:xfrm>
          <a:noFill/>
        </p:spPr>
        <p:txBody>
          <a:bodyPr lIns="5760000" tIns="360000" rIns="720000" bIns="432000" anchor="t" anchorCtr="0">
            <a:spAutoFit/>
          </a:bodyPr>
          <a:lstStyle>
            <a:lvl1pPr marL="0" indent="0">
              <a:buFont typeface="Arial" panose="020B0604020202020204" pitchFamily="34" charset="0"/>
              <a:buNone/>
              <a:defRPr sz="1700">
                <a:solidFill>
                  <a:schemeClr val="bg1"/>
                </a:solidFill>
              </a:defRPr>
            </a:lvl1pPr>
            <a:lvl2pPr marL="0" indent="0">
              <a:buFont typeface="Arial" panose="020B0604020202020204" pitchFamily="34" charset="0"/>
              <a:buNone/>
              <a:defRPr sz="1700">
                <a:solidFill>
                  <a:schemeClr val="bg1"/>
                </a:solidFill>
              </a:defRPr>
            </a:lvl2pPr>
            <a:lvl3pPr marL="0" indent="0">
              <a:buNone/>
              <a:defRPr sz="1700">
                <a:solidFill>
                  <a:schemeClr val="bg1"/>
                </a:solidFill>
              </a:defRPr>
            </a:lvl3pPr>
            <a:lvl4pPr marL="0" indent="0">
              <a:buNone/>
              <a:defRPr sz="1700">
                <a:solidFill>
                  <a:schemeClr val="bg1"/>
                </a:solidFill>
              </a:defRPr>
            </a:lvl4pPr>
            <a:lvl5pPr marL="0" indent="0">
              <a:buFont typeface="Arial" panose="020B0604020202020204" pitchFamily="34" charset="0"/>
              <a:buNone/>
              <a:defRPr sz="1700">
                <a:solidFill>
                  <a:schemeClr val="bg1"/>
                </a:solidFill>
              </a:defRPr>
            </a:lvl5pPr>
            <a:lvl6pPr marL="0" indent="0">
              <a:buFont typeface="Arial" panose="020B0604020202020204" pitchFamily="34" charset="0"/>
              <a:buNone/>
              <a:defRPr sz="1700">
                <a:solidFill>
                  <a:schemeClr val="bg1"/>
                </a:solidFill>
              </a:defRPr>
            </a:lvl6pPr>
            <a:lvl7pPr marL="0" indent="0">
              <a:buFont typeface="Arial" panose="020B0604020202020204" pitchFamily="34" charset="0"/>
              <a:buNone/>
              <a:defRPr sz="1700">
                <a:solidFill>
                  <a:schemeClr val="bg1"/>
                </a:solidFill>
              </a:defRPr>
            </a:lvl7pPr>
            <a:lvl8pPr marL="0" indent="0">
              <a:buFont typeface="Arial" panose="020B0604020202020204" pitchFamily="34" charset="0"/>
              <a:buNone/>
              <a:defRPr sz="1700">
                <a:solidFill>
                  <a:schemeClr val="bg1"/>
                </a:solidFill>
              </a:defRPr>
            </a:lvl8pPr>
            <a:lvl9pPr marL="0" indent="0">
              <a:buFont typeface="Arial" panose="020B0604020202020204" pitchFamily="34" charset="0"/>
              <a:buNone/>
              <a:defRPr sz="1700">
                <a:solidFill>
                  <a:schemeClr val="bg1"/>
                </a:solidFill>
              </a:defRPr>
            </a:lvl9pPr>
          </a:lstStyle>
          <a:p>
            <a:pPr lvl="0"/>
            <a:r>
              <a:rPr lang="en-GB"/>
              <a:t>“Click to add quote text”</a:t>
            </a:r>
            <a:endParaRPr lang="en-US"/>
          </a:p>
          <a:p>
            <a:pPr lvl="1"/>
            <a:r>
              <a:rPr lang="en-US"/>
              <a:t>Second level</a:t>
            </a: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 name="Title 1">
            <a:extLst>
              <a:ext uri="{FF2B5EF4-FFF2-40B4-BE49-F238E27FC236}">
                <a16:creationId xmlns:a16="http://schemas.microsoft.com/office/drawing/2014/main" id="{F64B596B-B0CF-4747-B1BE-05876615C721}"/>
              </a:ext>
            </a:extLst>
          </p:cNvPr>
          <p:cNvSpPr>
            <a:spLocks noGrp="1"/>
          </p:cNvSpPr>
          <p:nvPr>
            <p:ph type="title"/>
          </p:nvPr>
        </p:nvSpPr>
        <p:spPr>
          <a:xfrm>
            <a:off x="1294591" y="525041"/>
            <a:ext cx="4320000" cy="720000"/>
          </a:xfrm>
        </p:spPr>
        <p:txBody>
          <a:bodyPr/>
          <a:lstStyle>
            <a:lvl1pPr>
              <a:defRPr>
                <a:solidFill>
                  <a:schemeClr val="bg1"/>
                </a:solidFill>
              </a:defRPr>
            </a:lvl1pPr>
          </a:lstStyle>
          <a:p>
            <a:r>
              <a:rPr lang="en-US"/>
              <a:t>Click to edit Master title style</a:t>
            </a:r>
            <a:endParaRPr lang="en-GB"/>
          </a:p>
        </p:txBody>
      </p:sp>
      <p:sp>
        <p:nvSpPr>
          <p:cNvPr id="12" name="Google Shape;54;p148">
            <a:extLst>
              <a:ext uri="{FF2B5EF4-FFF2-40B4-BE49-F238E27FC236}">
                <a16:creationId xmlns:a16="http://schemas.microsoft.com/office/drawing/2014/main" id="{B85B9DBF-E304-4F78-B046-264748936B02}"/>
              </a:ext>
            </a:extLst>
          </p:cNvPr>
          <p:cNvSpPr/>
          <p:nvPr userDrawn="1"/>
        </p:nvSpPr>
        <p:spPr>
          <a:xfrm>
            <a:off x="478672" y="6345600"/>
            <a:ext cx="11234656" cy="36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6" name="Text Placeholder 15">
            <a:extLst>
              <a:ext uri="{FF2B5EF4-FFF2-40B4-BE49-F238E27FC236}">
                <a16:creationId xmlns:a16="http://schemas.microsoft.com/office/drawing/2014/main" id="{9D88A7DE-1798-46C8-9A02-CA8416665C8B}"/>
              </a:ext>
            </a:extLst>
          </p:cNvPr>
          <p:cNvSpPr>
            <a:spLocks noGrp="1"/>
          </p:cNvSpPr>
          <p:nvPr>
            <p:ph type="body" sz="quarter" idx="17" hasCustomPrompt="1"/>
          </p:nvPr>
        </p:nvSpPr>
        <p:spPr>
          <a:xfrm>
            <a:off x="5929068" y="525041"/>
            <a:ext cx="10800" cy="792000"/>
          </a:xfrm>
          <a:solidFill>
            <a:schemeClr val="bg1"/>
          </a:solidFill>
        </p:spPr>
        <p:txBody>
          <a:bodyPr/>
          <a:lstStyle>
            <a:lvl1pPr marL="0" indent="0">
              <a:spcAft>
                <a:spcPts val="0"/>
              </a:spcAft>
              <a:buFont typeface="Arial" panose="020B0604020202020204" pitchFamily="34" charset="0"/>
              <a:buNone/>
              <a:defRPr sz="400" b="0">
                <a:noFill/>
              </a:defRPr>
            </a:lvl1pPr>
            <a:lvl2pPr marL="0" indent="0">
              <a:spcAft>
                <a:spcPts val="0"/>
              </a:spcAft>
              <a:buFont typeface="Arial" panose="020B0604020202020204" pitchFamily="34" charset="0"/>
              <a:buNone/>
              <a:defRPr sz="400" b="0">
                <a:noFill/>
              </a:defRPr>
            </a:lvl2pPr>
            <a:lvl3pPr marL="0" indent="0">
              <a:spcAft>
                <a:spcPts val="0"/>
              </a:spcAft>
              <a:buNone/>
              <a:defRPr sz="400" b="0">
                <a:noFill/>
              </a:defRPr>
            </a:lvl3pPr>
            <a:lvl4pPr marL="0" indent="0">
              <a:spcAft>
                <a:spcPts val="0"/>
              </a:spcAft>
              <a:buNone/>
              <a:defRPr sz="400" b="0">
                <a:noFill/>
              </a:defRPr>
            </a:lvl4pPr>
            <a:lvl5pPr marL="0" indent="0">
              <a:spcAft>
                <a:spcPts val="0"/>
              </a:spcAft>
              <a:buFont typeface="Arial" panose="020B0604020202020204" pitchFamily="34" charset="0"/>
              <a:buNone/>
              <a:defRPr sz="400" b="0">
                <a:noFill/>
              </a:defRPr>
            </a:lvl5pPr>
            <a:lvl6pPr marL="0" indent="0">
              <a:spcAft>
                <a:spcPts val="0"/>
              </a:spcAft>
              <a:buFont typeface="Arial" panose="020B0604020202020204" pitchFamily="34" charset="0"/>
              <a:buNone/>
              <a:defRPr sz="400" b="0">
                <a:noFill/>
              </a:defRPr>
            </a:lvl6pPr>
            <a:lvl7pPr marL="0" indent="0">
              <a:spcAft>
                <a:spcPts val="0"/>
              </a:spcAft>
              <a:buFont typeface="Arial" panose="020B0604020202020204" pitchFamily="34" charset="0"/>
              <a:buNone/>
              <a:defRPr sz="400" b="0">
                <a:noFill/>
              </a:defRPr>
            </a:lvl7pPr>
            <a:lvl8pPr marL="0" indent="0">
              <a:spcAft>
                <a:spcPts val="0"/>
              </a:spcAft>
              <a:buFont typeface="Arial" panose="020B0604020202020204" pitchFamily="34" charset="0"/>
              <a:buNone/>
              <a:defRPr sz="400" b="0">
                <a:noFill/>
              </a:defRPr>
            </a:lvl8pPr>
            <a:lvl9pPr marL="0" indent="0">
              <a:spcAft>
                <a:spcPts val="0"/>
              </a:spcAft>
              <a:buFont typeface="Arial" panose="020B0604020202020204" pitchFamily="34" charset="0"/>
              <a:buNone/>
              <a:defRPr sz="400" b="0">
                <a:noFill/>
              </a:defRPr>
            </a:lvl9pPr>
          </a:lstStyle>
          <a:p>
            <a:pPr lvl="0"/>
            <a:r>
              <a:rPr lang="en-US"/>
              <a:t>  </a:t>
            </a:r>
            <a:endParaRPr lang="en-GB"/>
          </a:p>
        </p:txBody>
      </p:sp>
      <p:sp>
        <p:nvSpPr>
          <p:cNvPr id="17" name="Picture Placeholder 9">
            <a:extLst>
              <a:ext uri="{FF2B5EF4-FFF2-40B4-BE49-F238E27FC236}">
                <a16:creationId xmlns:a16="http://schemas.microsoft.com/office/drawing/2014/main" id="{7966462D-16B3-4811-9CE5-7D130A31D38F}"/>
              </a:ext>
            </a:extLst>
          </p:cNvPr>
          <p:cNvSpPr>
            <a:spLocks noGrp="1"/>
          </p:cNvSpPr>
          <p:nvPr>
            <p:ph type="pic" sz="quarter" idx="18" hasCustomPrompt="1"/>
          </p:nvPr>
        </p:nvSpPr>
        <p:spPr>
          <a:xfrm>
            <a:off x="832553"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20" name="Picture Placeholder 9">
            <a:extLst>
              <a:ext uri="{FF2B5EF4-FFF2-40B4-BE49-F238E27FC236}">
                <a16:creationId xmlns:a16="http://schemas.microsoft.com/office/drawing/2014/main" id="{C5932E08-0002-4079-BF90-4B1E9C6A4FB2}"/>
              </a:ext>
            </a:extLst>
          </p:cNvPr>
          <p:cNvSpPr>
            <a:spLocks noGrp="1"/>
          </p:cNvSpPr>
          <p:nvPr>
            <p:ph type="pic" sz="quarter" idx="21" hasCustomPrompt="1"/>
          </p:nvPr>
        </p:nvSpPr>
        <p:spPr>
          <a:xfrm>
            <a:off x="2649932"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23" name="Picture Placeholder 9">
            <a:extLst>
              <a:ext uri="{FF2B5EF4-FFF2-40B4-BE49-F238E27FC236}">
                <a16:creationId xmlns:a16="http://schemas.microsoft.com/office/drawing/2014/main" id="{A66220DC-793B-4303-80EA-1272131AFBD0}"/>
              </a:ext>
            </a:extLst>
          </p:cNvPr>
          <p:cNvSpPr>
            <a:spLocks noGrp="1"/>
          </p:cNvSpPr>
          <p:nvPr>
            <p:ph type="pic" sz="quarter" idx="24" hasCustomPrompt="1"/>
          </p:nvPr>
        </p:nvSpPr>
        <p:spPr>
          <a:xfrm>
            <a:off x="4467311"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26" name="Picture Placeholder 9">
            <a:extLst>
              <a:ext uri="{FF2B5EF4-FFF2-40B4-BE49-F238E27FC236}">
                <a16:creationId xmlns:a16="http://schemas.microsoft.com/office/drawing/2014/main" id="{0AE6A2EA-F3EB-498F-96D9-0BF7907592AE}"/>
              </a:ext>
            </a:extLst>
          </p:cNvPr>
          <p:cNvSpPr>
            <a:spLocks noGrp="1"/>
          </p:cNvSpPr>
          <p:nvPr>
            <p:ph type="pic" sz="quarter" idx="27" hasCustomPrompt="1"/>
          </p:nvPr>
        </p:nvSpPr>
        <p:spPr>
          <a:xfrm>
            <a:off x="6284690"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29" name="Picture Placeholder 9">
            <a:extLst>
              <a:ext uri="{FF2B5EF4-FFF2-40B4-BE49-F238E27FC236}">
                <a16:creationId xmlns:a16="http://schemas.microsoft.com/office/drawing/2014/main" id="{73094FC6-30E3-4104-ABD5-25B5FA6E2568}"/>
              </a:ext>
            </a:extLst>
          </p:cNvPr>
          <p:cNvSpPr>
            <a:spLocks noGrp="1"/>
          </p:cNvSpPr>
          <p:nvPr>
            <p:ph type="pic" sz="quarter" idx="30" hasCustomPrompt="1"/>
          </p:nvPr>
        </p:nvSpPr>
        <p:spPr>
          <a:xfrm>
            <a:off x="8102069"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2" name="Picture Placeholder 9">
            <a:extLst>
              <a:ext uri="{FF2B5EF4-FFF2-40B4-BE49-F238E27FC236}">
                <a16:creationId xmlns:a16="http://schemas.microsoft.com/office/drawing/2014/main" id="{568C3959-6196-4AF0-876F-8EA157AF782D}"/>
              </a:ext>
            </a:extLst>
          </p:cNvPr>
          <p:cNvSpPr>
            <a:spLocks noGrp="1"/>
          </p:cNvSpPr>
          <p:nvPr>
            <p:ph type="pic" sz="quarter" idx="33" hasCustomPrompt="1"/>
          </p:nvPr>
        </p:nvSpPr>
        <p:spPr>
          <a:xfrm>
            <a:off x="9919447" y="2360296"/>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5" name="Picture Placeholder 9">
            <a:extLst>
              <a:ext uri="{FF2B5EF4-FFF2-40B4-BE49-F238E27FC236}">
                <a16:creationId xmlns:a16="http://schemas.microsoft.com/office/drawing/2014/main" id="{0BE2BA91-D27B-4119-88AA-31BF4A2D218A}"/>
              </a:ext>
            </a:extLst>
          </p:cNvPr>
          <p:cNvSpPr>
            <a:spLocks noGrp="1"/>
          </p:cNvSpPr>
          <p:nvPr>
            <p:ph type="pic" sz="quarter" idx="34" hasCustomPrompt="1"/>
          </p:nvPr>
        </p:nvSpPr>
        <p:spPr>
          <a:xfrm>
            <a:off x="832553"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6" name="Picture Placeholder 9">
            <a:extLst>
              <a:ext uri="{FF2B5EF4-FFF2-40B4-BE49-F238E27FC236}">
                <a16:creationId xmlns:a16="http://schemas.microsoft.com/office/drawing/2014/main" id="{B6CE2E74-5866-4B78-9BEC-843D9EE78610}"/>
              </a:ext>
            </a:extLst>
          </p:cNvPr>
          <p:cNvSpPr>
            <a:spLocks noGrp="1"/>
          </p:cNvSpPr>
          <p:nvPr>
            <p:ph type="pic" sz="quarter" idx="35" hasCustomPrompt="1"/>
          </p:nvPr>
        </p:nvSpPr>
        <p:spPr>
          <a:xfrm>
            <a:off x="2649932"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7" name="Picture Placeholder 9">
            <a:extLst>
              <a:ext uri="{FF2B5EF4-FFF2-40B4-BE49-F238E27FC236}">
                <a16:creationId xmlns:a16="http://schemas.microsoft.com/office/drawing/2014/main" id="{CF67C5ED-23D8-4567-9710-D35F78E2DBA8}"/>
              </a:ext>
            </a:extLst>
          </p:cNvPr>
          <p:cNvSpPr>
            <a:spLocks noGrp="1"/>
          </p:cNvSpPr>
          <p:nvPr>
            <p:ph type="pic" sz="quarter" idx="36" hasCustomPrompt="1"/>
          </p:nvPr>
        </p:nvSpPr>
        <p:spPr>
          <a:xfrm>
            <a:off x="4467311"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8" name="Picture Placeholder 9">
            <a:extLst>
              <a:ext uri="{FF2B5EF4-FFF2-40B4-BE49-F238E27FC236}">
                <a16:creationId xmlns:a16="http://schemas.microsoft.com/office/drawing/2014/main" id="{89407F80-C6AF-4F3D-97FB-00EEA19B3D01}"/>
              </a:ext>
            </a:extLst>
          </p:cNvPr>
          <p:cNvSpPr>
            <a:spLocks noGrp="1"/>
          </p:cNvSpPr>
          <p:nvPr>
            <p:ph type="pic" sz="quarter" idx="37" hasCustomPrompt="1"/>
          </p:nvPr>
        </p:nvSpPr>
        <p:spPr>
          <a:xfrm>
            <a:off x="6284690"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39" name="Picture Placeholder 9">
            <a:extLst>
              <a:ext uri="{FF2B5EF4-FFF2-40B4-BE49-F238E27FC236}">
                <a16:creationId xmlns:a16="http://schemas.microsoft.com/office/drawing/2014/main" id="{DEBB7249-75D6-4C74-9FB9-BFFF280E2DF7}"/>
              </a:ext>
            </a:extLst>
          </p:cNvPr>
          <p:cNvSpPr>
            <a:spLocks noGrp="1"/>
          </p:cNvSpPr>
          <p:nvPr>
            <p:ph type="pic" sz="quarter" idx="38" hasCustomPrompt="1"/>
          </p:nvPr>
        </p:nvSpPr>
        <p:spPr>
          <a:xfrm>
            <a:off x="8102069"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0" name="Picture Placeholder 9">
            <a:extLst>
              <a:ext uri="{FF2B5EF4-FFF2-40B4-BE49-F238E27FC236}">
                <a16:creationId xmlns:a16="http://schemas.microsoft.com/office/drawing/2014/main" id="{F763A311-037D-4487-9851-AE68ECD22B83}"/>
              </a:ext>
            </a:extLst>
          </p:cNvPr>
          <p:cNvSpPr>
            <a:spLocks noGrp="1"/>
          </p:cNvSpPr>
          <p:nvPr>
            <p:ph type="pic" sz="quarter" idx="39" hasCustomPrompt="1"/>
          </p:nvPr>
        </p:nvSpPr>
        <p:spPr>
          <a:xfrm>
            <a:off x="9919447" y="3546067"/>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1" name="Picture Placeholder 9">
            <a:extLst>
              <a:ext uri="{FF2B5EF4-FFF2-40B4-BE49-F238E27FC236}">
                <a16:creationId xmlns:a16="http://schemas.microsoft.com/office/drawing/2014/main" id="{462484BA-88FD-4CBC-BED7-9706BFA0B3BB}"/>
              </a:ext>
            </a:extLst>
          </p:cNvPr>
          <p:cNvSpPr>
            <a:spLocks noGrp="1"/>
          </p:cNvSpPr>
          <p:nvPr>
            <p:ph type="pic" sz="quarter" idx="40" hasCustomPrompt="1"/>
          </p:nvPr>
        </p:nvSpPr>
        <p:spPr>
          <a:xfrm>
            <a:off x="832553"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2" name="Picture Placeholder 9">
            <a:extLst>
              <a:ext uri="{FF2B5EF4-FFF2-40B4-BE49-F238E27FC236}">
                <a16:creationId xmlns:a16="http://schemas.microsoft.com/office/drawing/2014/main" id="{1AA0F603-D66C-4FA5-8713-DE2E223F5761}"/>
              </a:ext>
            </a:extLst>
          </p:cNvPr>
          <p:cNvSpPr>
            <a:spLocks noGrp="1"/>
          </p:cNvSpPr>
          <p:nvPr>
            <p:ph type="pic" sz="quarter" idx="41" hasCustomPrompt="1"/>
          </p:nvPr>
        </p:nvSpPr>
        <p:spPr>
          <a:xfrm>
            <a:off x="2649932"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3" name="Picture Placeholder 9">
            <a:extLst>
              <a:ext uri="{FF2B5EF4-FFF2-40B4-BE49-F238E27FC236}">
                <a16:creationId xmlns:a16="http://schemas.microsoft.com/office/drawing/2014/main" id="{A74ACFC9-4C95-49BB-B176-D38F39B1CEF4}"/>
              </a:ext>
            </a:extLst>
          </p:cNvPr>
          <p:cNvSpPr>
            <a:spLocks noGrp="1"/>
          </p:cNvSpPr>
          <p:nvPr>
            <p:ph type="pic" sz="quarter" idx="42" hasCustomPrompt="1"/>
          </p:nvPr>
        </p:nvSpPr>
        <p:spPr>
          <a:xfrm>
            <a:off x="4467311"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4" name="Picture Placeholder 9">
            <a:extLst>
              <a:ext uri="{FF2B5EF4-FFF2-40B4-BE49-F238E27FC236}">
                <a16:creationId xmlns:a16="http://schemas.microsoft.com/office/drawing/2014/main" id="{78CEA625-1FFD-426B-A1C4-5AADE75E6ECA}"/>
              </a:ext>
            </a:extLst>
          </p:cNvPr>
          <p:cNvSpPr>
            <a:spLocks noGrp="1"/>
          </p:cNvSpPr>
          <p:nvPr>
            <p:ph type="pic" sz="quarter" idx="43" hasCustomPrompt="1"/>
          </p:nvPr>
        </p:nvSpPr>
        <p:spPr>
          <a:xfrm>
            <a:off x="6284690"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5" name="Picture Placeholder 9">
            <a:extLst>
              <a:ext uri="{FF2B5EF4-FFF2-40B4-BE49-F238E27FC236}">
                <a16:creationId xmlns:a16="http://schemas.microsoft.com/office/drawing/2014/main" id="{81BFCD61-DC10-491C-8B22-C3CA3DB09313}"/>
              </a:ext>
            </a:extLst>
          </p:cNvPr>
          <p:cNvSpPr>
            <a:spLocks noGrp="1"/>
          </p:cNvSpPr>
          <p:nvPr>
            <p:ph type="pic" sz="quarter" idx="44" hasCustomPrompt="1"/>
          </p:nvPr>
        </p:nvSpPr>
        <p:spPr>
          <a:xfrm>
            <a:off x="8102069"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
        <p:nvSpPr>
          <p:cNvPr id="46" name="Picture Placeholder 9">
            <a:extLst>
              <a:ext uri="{FF2B5EF4-FFF2-40B4-BE49-F238E27FC236}">
                <a16:creationId xmlns:a16="http://schemas.microsoft.com/office/drawing/2014/main" id="{127747B2-8ED3-4F02-AF10-022991CF46D6}"/>
              </a:ext>
            </a:extLst>
          </p:cNvPr>
          <p:cNvSpPr>
            <a:spLocks noGrp="1"/>
          </p:cNvSpPr>
          <p:nvPr>
            <p:ph type="pic" sz="quarter" idx="45" hasCustomPrompt="1"/>
          </p:nvPr>
        </p:nvSpPr>
        <p:spPr>
          <a:xfrm>
            <a:off x="9919447" y="4731838"/>
            <a:ext cx="1440000" cy="7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noFill/>
        </p:spPr>
        <p:txBody>
          <a:bodyPr wrap="square" lIns="360000" tIns="360000" rIns="360000" bIns="360000" anchor="ctr" anchorCtr="0">
            <a:noAutofit/>
          </a:bodyPr>
          <a:lstStyle>
            <a:lvl1pPr algn="ctr">
              <a:defRPr sz="1400">
                <a:solidFill>
                  <a:schemeClr val="bg1"/>
                </a:solidFill>
              </a:defRPr>
            </a:lvl1pPr>
          </a:lstStyle>
          <a:p>
            <a:r>
              <a:rPr lang="en-AU"/>
              <a:t>Click to add logo</a:t>
            </a:r>
          </a:p>
        </p:txBody>
      </p:sp>
    </p:spTree>
    <p:extLst>
      <p:ext uri="{BB962C8B-B14F-4D97-AF65-F5344CB8AC3E}">
        <p14:creationId xmlns:p14="http://schemas.microsoft.com/office/powerpoint/2010/main" val="3467620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4590" y="1430699"/>
            <a:ext cx="5365854" cy="360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1080000" tIns="1080000" rIns="108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7" name="Text Placeholder 6">
            <a:extLst>
              <a:ext uri="{FF2B5EF4-FFF2-40B4-BE49-F238E27FC236}">
                <a16:creationId xmlns:a16="http://schemas.microsoft.com/office/drawing/2014/main" id="{E297B928-0F0E-4AD2-AF38-F597197B8ED2}"/>
              </a:ext>
            </a:extLst>
          </p:cNvPr>
          <p:cNvSpPr>
            <a:spLocks noGrp="1"/>
          </p:cNvSpPr>
          <p:nvPr>
            <p:ph type="body" sz="quarter" idx="19" hasCustomPrompt="1"/>
          </p:nvPr>
        </p:nvSpPr>
        <p:spPr>
          <a:xfrm>
            <a:off x="7234591" y="1430699"/>
            <a:ext cx="3960000" cy="3600000"/>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26673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3399DAD4-A874-4EAB-AB3C-820568E6E783}"/>
              </a:ext>
            </a:extLst>
          </p:cNvPr>
          <p:cNvSpPr>
            <a:spLocks noGrp="1"/>
          </p:cNvSpPr>
          <p:nvPr>
            <p:ph type="body" sz="quarter" idx="13" hasCustomPrompt="1"/>
          </p:nvPr>
        </p:nvSpPr>
        <p:spPr>
          <a:xfrm>
            <a:off x="1294590" y="1430699"/>
            <a:ext cx="4725209" cy="4351338"/>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C43C7C83-C893-472E-B9D1-A332B4EA1574}"/>
              </a:ext>
            </a:extLst>
          </p:cNvPr>
          <p:cNvSpPr>
            <a:spLocks noGrp="1"/>
          </p:cNvSpPr>
          <p:nvPr>
            <p:ph type="title"/>
          </p:nvPr>
        </p:nvSpPr>
        <p:spPr>
          <a:xfrm>
            <a:off x="1294591" y="525041"/>
            <a:ext cx="4725208" cy="720000"/>
          </a:xfrm>
        </p:spPr>
        <p:txBody>
          <a:bodyPr/>
          <a:lstStyle/>
          <a:p>
            <a:r>
              <a:rPr lang="en-US"/>
              <a:t>Click to edit Master title style</a:t>
            </a:r>
            <a:endParaRPr lang="en-AU"/>
          </a:p>
        </p:txBody>
      </p:sp>
      <p:sp>
        <p:nvSpPr>
          <p:cNvPr id="18" name="Picture Placeholder 17">
            <a:extLst>
              <a:ext uri="{FF2B5EF4-FFF2-40B4-BE49-F238E27FC236}">
                <a16:creationId xmlns:a16="http://schemas.microsoft.com/office/drawing/2014/main" id="{F11D8DA4-1730-4B64-9BA0-F94D66E1EBC0}"/>
              </a:ext>
            </a:extLst>
          </p:cNvPr>
          <p:cNvSpPr>
            <a:spLocks noGrp="1"/>
          </p:cNvSpPr>
          <p:nvPr>
            <p:ph type="pic" sz="quarter" idx="18" hasCustomPrompt="1"/>
          </p:nvPr>
        </p:nvSpPr>
        <p:spPr>
          <a:xfrm>
            <a:off x="6451598" y="152398"/>
            <a:ext cx="5261730" cy="52632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1080000" tIns="2520000" rIns="108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2" name="Date Placeholder 1">
            <a:extLst>
              <a:ext uri="{FF2B5EF4-FFF2-40B4-BE49-F238E27FC236}">
                <a16:creationId xmlns:a16="http://schemas.microsoft.com/office/drawing/2014/main" id="{27E715A1-C9EF-4FE1-92E1-905AF0376834}"/>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144145AF-888A-4561-AB94-804719D97C68}"/>
              </a:ext>
            </a:extLst>
          </p:cNvPr>
          <p:cNvSpPr>
            <a:spLocks noGrp="1"/>
          </p:cNvSpPr>
          <p:nvPr>
            <p:ph type="ftr" sz="quarter" idx="20"/>
          </p:nvPr>
        </p:nvSpPr>
        <p:spPr/>
        <p:txBody>
          <a:bodyPr/>
          <a:lstStyle/>
          <a:p>
            <a:r>
              <a:rPr lang="en-GB"/>
              <a:t>Employee Engagement Strategy</a:t>
            </a:r>
          </a:p>
        </p:txBody>
      </p:sp>
      <p:sp>
        <p:nvSpPr>
          <p:cNvPr id="9" name="Slide Number Placeholder 8">
            <a:extLst>
              <a:ext uri="{FF2B5EF4-FFF2-40B4-BE49-F238E27FC236}">
                <a16:creationId xmlns:a16="http://schemas.microsoft.com/office/drawing/2014/main" id="{0310803C-AC5E-41ED-A83A-9CFC9E865B59}"/>
              </a:ext>
            </a:extLst>
          </p:cNvPr>
          <p:cNvSpPr>
            <a:spLocks noGrp="1"/>
          </p:cNvSpPr>
          <p:nvPr>
            <p:ph type="sldNum" sz="quarter" idx="21"/>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96187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F77B3E4-702D-4F1D-B0D6-3550CCE23570}"/>
              </a:ext>
            </a:extLst>
          </p:cNvPr>
          <p:cNvSpPr>
            <a:spLocks noGrp="1"/>
          </p:cNvSpPr>
          <p:nvPr>
            <p:ph type="pic" sz="quarter" idx="18" hasCustomPrompt="1"/>
          </p:nvPr>
        </p:nvSpPr>
        <p:spPr>
          <a:xfrm>
            <a:off x="6451597" y="152399"/>
            <a:ext cx="5261730" cy="6553199"/>
          </a:xfrm>
          <a:custGeom>
            <a:avLst/>
            <a:gdLst>
              <a:gd name="connsiteX0" fmla="*/ 704274 w 5261730"/>
              <a:gd name="connsiteY0" fmla="*/ 0 h 6553199"/>
              <a:gd name="connsiteX1" fmla="*/ 5261730 w 5261730"/>
              <a:gd name="connsiteY1" fmla="*/ 0 h 6553199"/>
              <a:gd name="connsiteX2" fmla="*/ 5261730 w 5261730"/>
              <a:gd name="connsiteY2" fmla="*/ 6553199 h 6553199"/>
              <a:gd name="connsiteX3" fmla="*/ 2363723 w 5261730"/>
              <a:gd name="connsiteY3" fmla="*/ 6553199 h 6553199"/>
              <a:gd name="connsiteX4" fmla="*/ 0 w 5261730"/>
              <a:gd name="connsiteY4" fmla="*/ 4202460 h 6553199"/>
              <a:gd name="connsiteX5" fmla="*/ 0 w 5261730"/>
              <a:gd name="connsiteY5" fmla="*/ 700406 h 65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1730" h="6553199">
                <a:moveTo>
                  <a:pt x="704274" y="0"/>
                </a:moveTo>
                <a:lnTo>
                  <a:pt x="5261730" y="0"/>
                </a:lnTo>
                <a:lnTo>
                  <a:pt x="5261730" y="6553199"/>
                </a:lnTo>
                <a:lnTo>
                  <a:pt x="2363723" y="6553199"/>
                </a:lnTo>
                <a:lnTo>
                  <a:pt x="0" y="4202460"/>
                </a:lnTo>
                <a:lnTo>
                  <a:pt x="0" y="700406"/>
                </a:lnTo>
                <a:close/>
              </a:path>
            </a:pathLst>
          </a:custGeom>
          <a:solidFill>
            <a:schemeClr val="bg2">
              <a:lumMod val="90000"/>
            </a:schemeClr>
          </a:solidFill>
        </p:spPr>
        <p:txBody>
          <a:bodyPr wrap="square" lIns="1080000" tIns="2520000" rIns="108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8">
            <a:extLst>
              <a:ext uri="{FF2B5EF4-FFF2-40B4-BE49-F238E27FC236}">
                <a16:creationId xmlns:a16="http://schemas.microsoft.com/office/drawing/2014/main" id="{7B248A93-B524-4371-825E-814244D6C0B1}"/>
              </a:ext>
            </a:extLst>
          </p:cNvPr>
          <p:cNvSpPr>
            <a:spLocks noGrp="1"/>
          </p:cNvSpPr>
          <p:nvPr>
            <p:ph type="body" sz="quarter" idx="13" hasCustomPrompt="1"/>
          </p:nvPr>
        </p:nvSpPr>
        <p:spPr>
          <a:xfrm>
            <a:off x="1294590" y="1430699"/>
            <a:ext cx="4725209" cy="4351338"/>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37E57E64-E798-4CF0-ACB3-E8D2C078D45C}"/>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83A87711-610C-4732-9821-11C7732B50CC}"/>
              </a:ext>
            </a:extLst>
          </p:cNvPr>
          <p:cNvSpPr>
            <a:spLocks noGrp="1"/>
          </p:cNvSpPr>
          <p:nvPr>
            <p:ph type="ftr" sz="quarter" idx="20"/>
          </p:nvPr>
        </p:nvSpPr>
        <p:spPr/>
        <p:txBody>
          <a:bodyPr/>
          <a:lstStyle/>
          <a:p>
            <a:r>
              <a:rPr lang="en-GB"/>
              <a:t>Employee Engagement Strategy</a:t>
            </a:r>
          </a:p>
        </p:txBody>
      </p:sp>
      <p:sp>
        <p:nvSpPr>
          <p:cNvPr id="9" name="Slide Number Placeholder 8">
            <a:extLst>
              <a:ext uri="{FF2B5EF4-FFF2-40B4-BE49-F238E27FC236}">
                <a16:creationId xmlns:a16="http://schemas.microsoft.com/office/drawing/2014/main" id="{465BB400-1EE1-4F8D-87F2-7F780CE4E977}"/>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12" name="Title 2">
            <a:extLst>
              <a:ext uri="{FF2B5EF4-FFF2-40B4-BE49-F238E27FC236}">
                <a16:creationId xmlns:a16="http://schemas.microsoft.com/office/drawing/2014/main" id="{96D23A5B-0AF4-44EB-B45E-D2255967EDF2}"/>
              </a:ext>
            </a:extLst>
          </p:cNvPr>
          <p:cNvSpPr>
            <a:spLocks noGrp="1"/>
          </p:cNvSpPr>
          <p:nvPr>
            <p:ph type="title"/>
          </p:nvPr>
        </p:nvSpPr>
        <p:spPr>
          <a:xfrm>
            <a:off x="1294591" y="525041"/>
            <a:ext cx="5400000" cy="720000"/>
          </a:xfrm>
        </p:spPr>
        <p:txBody>
          <a:bodyPr/>
          <a:lstStyle/>
          <a:p>
            <a:r>
              <a:rPr lang="en-US"/>
              <a:t>Click to edit Master title style</a:t>
            </a:r>
            <a:endParaRPr lang="en-AU"/>
          </a:p>
        </p:txBody>
      </p:sp>
    </p:spTree>
    <p:extLst>
      <p:ext uri="{BB962C8B-B14F-4D97-AF65-F5344CB8AC3E}">
        <p14:creationId xmlns:p14="http://schemas.microsoft.com/office/powerpoint/2010/main" val="2935602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0BCC04A-7270-4879-95E4-F2961F1EE178}"/>
              </a:ext>
            </a:extLst>
          </p:cNvPr>
          <p:cNvSpPr>
            <a:spLocks noGrp="1"/>
          </p:cNvSpPr>
          <p:nvPr>
            <p:ph type="pic" sz="quarter" idx="18" hasCustomPrompt="1"/>
          </p:nvPr>
        </p:nvSpPr>
        <p:spPr>
          <a:xfrm>
            <a:off x="6019800" y="152398"/>
            <a:ext cx="5693529" cy="6553200"/>
          </a:xfrm>
          <a:custGeom>
            <a:avLst/>
            <a:gdLst>
              <a:gd name="connsiteX0" fmla="*/ 245344 w 5693529"/>
              <a:gd name="connsiteY0" fmla="*/ 0 h 6553200"/>
              <a:gd name="connsiteX1" fmla="*/ 5693529 w 5693529"/>
              <a:gd name="connsiteY1" fmla="*/ 0 h 6553200"/>
              <a:gd name="connsiteX2" fmla="*/ 5693529 w 5693529"/>
              <a:gd name="connsiteY2" fmla="*/ 6553200 h 6553200"/>
              <a:gd name="connsiteX3" fmla="*/ 2087461 w 5693529"/>
              <a:gd name="connsiteY3" fmla="*/ 6553200 h 6553200"/>
              <a:gd name="connsiteX4" fmla="*/ 1911093 w 5693529"/>
              <a:gd name="connsiteY4" fmla="*/ 6385049 h 6553200"/>
              <a:gd name="connsiteX5" fmla="*/ 0 w 5693529"/>
              <a:gd name="connsiteY5" fmla="*/ 1771262 h 6553200"/>
              <a:gd name="connsiteX6" fmla="*/ 205420 w 5693529"/>
              <a:gd name="connsiteY6" fmla="*/ 140593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3529" h="6553200">
                <a:moveTo>
                  <a:pt x="245344" y="0"/>
                </a:moveTo>
                <a:lnTo>
                  <a:pt x="5693529" y="0"/>
                </a:lnTo>
                <a:lnTo>
                  <a:pt x="5693529" y="6553200"/>
                </a:lnTo>
                <a:lnTo>
                  <a:pt x="2087461" y="6553200"/>
                </a:lnTo>
                <a:lnTo>
                  <a:pt x="1911093" y="6385049"/>
                </a:lnTo>
                <a:cubicBezTo>
                  <a:pt x="730322" y="5204278"/>
                  <a:pt x="0" y="3573058"/>
                  <a:pt x="0" y="1771262"/>
                </a:cubicBezTo>
                <a:cubicBezTo>
                  <a:pt x="0" y="1208201"/>
                  <a:pt x="71321" y="661797"/>
                  <a:pt x="205420" y="140593"/>
                </a:cubicBezTo>
                <a:close/>
              </a:path>
            </a:pathLst>
          </a:custGeom>
          <a:solidFill>
            <a:schemeClr val="bg2">
              <a:lumMod val="90000"/>
            </a:schemeClr>
          </a:solidFill>
        </p:spPr>
        <p:txBody>
          <a:bodyPr wrap="square" lIns="1440000" tIns="2520000" rIns="1008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8">
            <a:extLst>
              <a:ext uri="{FF2B5EF4-FFF2-40B4-BE49-F238E27FC236}">
                <a16:creationId xmlns:a16="http://schemas.microsoft.com/office/drawing/2014/main" id="{38B334F5-172C-430D-A323-65B0A00D8970}"/>
              </a:ext>
            </a:extLst>
          </p:cNvPr>
          <p:cNvSpPr>
            <a:spLocks noGrp="1"/>
          </p:cNvSpPr>
          <p:nvPr>
            <p:ph type="body" sz="quarter" idx="13" hasCustomPrompt="1"/>
          </p:nvPr>
        </p:nvSpPr>
        <p:spPr>
          <a:xfrm>
            <a:off x="1294590" y="1430699"/>
            <a:ext cx="4725209" cy="4351338"/>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EBC66CC2-EB5C-4448-92D9-953C29E09FFF}"/>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EEA0FA01-5DE7-4607-9E33-A6399FF239C1}"/>
              </a:ext>
            </a:extLst>
          </p:cNvPr>
          <p:cNvSpPr>
            <a:spLocks noGrp="1"/>
          </p:cNvSpPr>
          <p:nvPr>
            <p:ph type="ftr" sz="quarter" idx="20"/>
          </p:nvPr>
        </p:nvSpPr>
        <p:spPr/>
        <p:txBody>
          <a:bodyPr/>
          <a:lstStyle/>
          <a:p>
            <a:r>
              <a:rPr lang="en-GB"/>
              <a:t>Employee Engagement Strategy</a:t>
            </a:r>
          </a:p>
        </p:txBody>
      </p:sp>
      <p:sp>
        <p:nvSpPr>
          <p:cNvPr id="9" name="Slide Number Placeholder 8">
            <a:extLst>
              <a:ext uri="{FF2B5EF4-FFF2-40B4-BE49-F238E27FC236}">
                <a16:creationId xmlns:a16="http://schemas.microsoft.com/office/drawing/2014/main" id="{D2192AB6-EB0B-4F7E-A5EB-E8D685897AC5}"/>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12" name="Title 2">
            <a:extLst>
              <a:ext uri="{FF2B5EF4-FFF2-40B4-BE49-F238E27FC236}">
                <a16:creationId xmlns:a16="http://schemas.microsoft.com/office/drawing/2014/main" id="{5B2F7017-19F5-4A30-802A-9B0D7A8321F8}"/>
              </a:ext>
            </a:extLst>
          </p:cNvPr>
          <p:cNvSpPr>
            <a:spLocks noGrp="1"/>
          </p:cNvSpPr>
          <p:nvPr>
            <p:ph type="title"/>
          </p:nvPr>
        </p:nvSpPr>
        <p:spPr>
          <a:xfrm>
            <a:off x="1294591" y="525041"/>
            <a:ext cx="5400000" cy="720000"/>
          </a:xfrm>
        </p:spPr>
        <p:txBody>
          <a:bodyPr/>
          <a:lstStyle/>
          <a:p>
            <a:r>
              <a:rPr lang="en-US"/>
              <a:t>Click to edit Master title style</a:t>
            </a:r>
            <a:endParaRPr lang="en-AU"/>
          </a:p>
        </p:txBody>
      </p:sp>
    </p:spTree>
    <p:extLst>
      <p:ext uri="{BB962C8B-B14F-4D97-AF65-F5344CB8AC3E}">
        <p14:creationId xmlns:p14="http://schemas.microsoft.com/office/powerpoint/2010/main" val="1078772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8B334F5-172C-430D-A323-65B0A00D8970}"/>
              </a:ext>
            </a:extLst>
          </p:cNvPr>
          <p:cNvSpPr>
            <a:spLocks noGrp="1"/>
          </p:cNvSpPr>
          <p:nvPr>
            <p:ph type="body" sz="quarter" idx="13" hasCustomPrompt="1"/>
          </p:nvPr>
        </p:nvSpPr>
        <p:spPr>
          <a:xfrm>
            <a:off x="1294590" y="1430699"/>
            <a:ext cx="5020178" cy="4351338"/>
          </a:xfrm>
        </p:spPr>
        <p:txBody>
          <a:bodyPr/>
          <a:lstStyle>
            <a:lvl1pPr>
              <a:defRPr sz="1600"/>
            </a:lvl1pPr>
            <a:lvl2pPr>
              <a:defRPr sz="1600"/>
            </a:lvl2pPr>
            <a:lvl3pPr>
              <a:defRPr sz="1600"/>
            </a:lvl3pPr>
            <a:lvl4pPr>
              <a:defRPr sz="1600"/>
            </a:lvl4pPr>
            <a:lvl5pPr>
              <a:defRPr sz="1600"/>
            </a:lvl5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2" name="Picture Placeholder 21">
            <a:extLst>
              <a:ext uri="{FF2B5EF4-FFF2-40B4-BE49-F238E27FC236}">
                <a16:creationId xmlns:a16="http://schemas.microsoft.com/office/drawing/2014/main" id="{CE05E5D6-9023-47D5-B11F-E7BA37FD3F01}"/>
              </a:ext>
            </a:extLst>
          </p:cNvPr>
          <p:cNvSpPr>
            <a:spLocks noGrp="1"/>
          </p:cNvSpPr>
          <p:nvPr>
            <p:ph type="pic" sz="quarter" idx="18" hasCustomPrompt="1"/>
          </p:nvPr>
        </p:nvSpPr>
        <p:spPr>
          <a:xfrm>
            <a:off x="6314768" y="152399"/>
            <a:ext cx="5693529" cy="6553200"/>
          </a:xfrm>
          <a:custGeom>
            <a:avLst/>
            <a:gdLst>
              <a:gd name="connsiteX0" fmla="*/ 1017469 w 5693529"/>
              <a:gd name="connsiteY0" fmla="*/ 0 h 6553200"/>
              <a:gd name="connsiteX1" fmla="*/ 5693529 w 5693529"/>
              <a:gd name="connsiteY1" fmla="*/ 0 h 6553200"/>
              <a:gd name="connsiteX2" fmla="*/ 5693529 w 5693529"/>
              <a:gd name="connsiteY2" fmla="*/ 6553200 h 6553200"/>
              <a:gd name="connsiteX3" fmla="*/ 3078970 w 5693529"/>
              <a:gd name="connsiteY3" fmla="*/ 6553200 h 6553200"/>
              <a:gd name="connsiteX4" fmla="*/ 1411442 w 5693529"/>
              <a:gd name="connsiteY4" fmla="*/ 5862811 h 6553200"/>
              <a:gd name="connsiteX5" fmla="*/ 0 w 5693529"/>
              <a:gd name="connsiteY5" fmla="*/ 2455417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3529" h="6553200">
                <a:moveTo>
                  <a:pt x="1017469" y="0"/>
                </a:moveTo>
                <a:lnTo>
                  <a:pt x="5693529" y="0"/>
                </a:lnTo>
                <a:lnTo>
                  <a:pt x="5693529" y="6553200"/>
                </a:lnTo>
                <a:lnTo>
                  <a:pt x="3078970" y="6553200"/>
                </a:lnTo>
                <a:lnTo>
                  <a:pt x="1411442" y="5862811"/>
                </a:lnTo>
                <a:lnTo>
                  <a:pt x="0" y="2455417"/>
                </a:lnTo>
                <a:close/>
              </a:path>
            </a:pathLst>
          </a:custGeom>
          <a:solidFill>
            <a:schemeClr val="bg2">
              <a:lumMod val="90000"/>
            </a:schemeClr>
          </a:solidFill>
        </p:spPr>
        <p:txBody>
          <a:bodyPr wrap="square" lIns="1440000" tIns="2520000" rIns="1008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2" name="Date Placeholder 1">
            <a:extLst>
              <a:ext uri="{FF2B5EF4-FFF2-40B4-BE49-F238E27FC236}">
                <a16:creationId xmlns:a16="http://schemas.microsoft.com/office/drawing/2014/main" id="{FB91B77A-B091-4E66-B249-FF43E651ADEC}"/>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A4360E2E-998A-4FC6-828E-4E86C80DC852}"/>
              </a:ext>
            </a:extLst>
          </p:cNvPr>
          <p:cNvSpPr>
            <a:spLocks noGrp="1"/>
          </p:cNvSpPr>
          <p:nvPr>
            <p:ph type="ftr" sz="quarter" idx="20"/>
          </p:nvPr>
        </p:nvSpPr>
        <p:spPr/>
        <p:txBody>
          <a:bodyPr/>
          <a:lstStyle/>
          <a:p>
            <a:r>
              <a:rPr lang="en-GB"/>
              <a:t>Employee Engagement Strategy</a:t>
            </a:r>
          </a:p>
        </p:txBody>
      </p:sp>
      <p:sp>
        <p:nvSpPr>
          <p:cNvPr id="23" name="Slide Number Placeholder 22">
            <a:extLst>
              <a:ext uri="{FF2B5EF4-FFF2-40B4-BE49-F238E27FC236}">
                <a16:creationId xmlns:a16="http://schemas.microsoft.com/office/drawing/2014/main" id="{41DB6546-B8D3-43F1-8E56-D7A678370C00}"/>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24" name="Title 2">
            <a:extLst>
              <a:ext uri="{FF2B5EF4-FFF2-40B4-BE49-F238E27FC236}">
                <a16:creationId xmlns:a16="http://schemas.microsoft.com/office/drawing/2014/main" id="{6DBCEBA6-137F-47D2-9BA0-AC568224A21A}"/>
              </a:ext>
            </a:extLst>
          </p:cNvPr>
          <p:cNvSpPr>
            <a:spLocks noGrp="1"/>
          </p:cNvSpPr>
          <p:nvPr>
            <p:ph type="title"/>
          </p:nvPr>
        </p:nvSpPr>
        <p:spPr>
          <a:xfrm>
            <a:off x="1294591" y="525041"/>
            <a:ext cx="5400000" cy="720000"/>
          </a:xfrm>
        </p:spPr>
        <p:txBody>
          <a:bodyPr/>
          <a:lstStyle/>
          <a:p>
            <a:r>
              <a:rPr lang="en-US"/>
              <a:t>Click to edit Master title style</a:t>
            </a:r>
            <a:endParaRPr lang="en-AU"/>
          </a:p>
        </p:txBody>
      </p:sp>
    </p:spTree>
    <p:extLst>
      <p:ext uri="{BB962C8B-B14F-4D97-AF65-F5344CB8AC3E}">
        <p14:creationId xmlns:p14="http://schemas.microsoft.com/office/powerpoint/2010/main" val="1857640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Image 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C7C83-C893-472E-B9D1-A332B4EA1574}"/>
              </a:ext>
            </a:extLst>
          </p:cNvPr>
          <p:cNvSpPr>
            <a:spLocks noGrp="1"/>
          </p:cNvSpPr>
          <p:nvPr>
            <p:ph type="title"/>
          </p:nvPr>
        </p:nvSpPr>
        <p:spPr>
          <a:xfrm>
            <a:off x="1294591" y="525041"/>
            <a:ext cx="5400000" cy="720000"/>
          </a:xfrm>
        </p:spPr>
        <p:txBody>
          <a:bodyPr/>
          <a:lstStyle/>
          <a:p>
            <a:r>
              <a:rPr lang="en-US"/>
              <a:t>Click to edit Master title style</a:t>
            </a:r>
            <a:endParaRPr lang="en-AU"/>
          </a:p>
        </p:txBody>
      </p:sp>
      <p:sp>
        <p:nvSpPr>
          <p:cNvPr id="8" name="Text Placeholder 8">
            <a:extLst>
              <a:ext uri="{FF2B5EF4-FFF2-40B4-BE49-F238E27FC236}">
                <a16:creationId xmlns:a16="http://schemas.microsoft.com/office/drawing/2014/main" id="{38B334F5-172C-430D-A323-65B0A00D8970}"/>
              </a:ext>
            </a:extLst>
          </p:cNvPr>
          <p:cNvSpPr>
            <a:spLocks noGrp="1"/>
          </p:cNvSpPr>
          <p:nvPr>
            <p:ph type="body" sz="quarter" idx="13" hasCustomPrompt="1"/>
          </p:nvPr>
        </p:nvSpPr>
        <p:spPr>
          <a:xfrm>
            <a:off x="1294590" y="1430699"/>
            <a:ext cx="4725209" cy="4351338"/>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7" name="Picture Placeholder 16">
            <a:extLst>
              <a:ext uri="{FF2B5EF4-FFF2-40B4-BE49-F238E27FC236}">
                <a16:creationId xmlns:a16="http://schemas.microsoft.com/office/drawing/2014/main" id="{7BA8AA0D-1500-4DE8-921D-6936F2BABF7C}"/>
              </a:ext>
            </a:extLst>
          </p:cNvPr>
          <p:cNvSpPr>
            <a:spLocks noGrp="1"/>
          </p:cNvSpPr>
          <p:nvPr>
            <p:ph type="pic" sz="quarter" idx="18" hasCustomPrompt="1"/>
          </p:nvPr>
        </p:nvSpPr>
        <p:spPr>
          <a:xfrm>
            <a:off x="6565942" y="152400"/>
            <a:ext cx="5147386" cy="6553200"/>
          </a:xfrm>
          <a:custGeom>
            <a:avLst/>
            <a:gdLst>
              <a:gd name="connsiteX0" fmla="*/ 2347291 w 5147386"/>
              <a:gd name="connsiteY0" fmla="*/ 0 h 6553200"/>
              <a:gd name="connsiteX1" fmla="*/ 5147386 w 5147386"/>
              <a:gd name="connsiteY1" fmla="*/ 0 h 6553200"/>
              <a:gd name="connsiteX2" fmla="*/ 5147386 w 5147386"/>
              <a:gd name="connsiteY2" fmla="*/ 6553200 h 6553200"/>
              <a:gd name="connsiteX3" fmla="*/ 1480642 w 5147386"/>
              <a:gd name="connsiteY3" fmla="*/ 6553200 h 6553200"/>
              <a:gd name="connsiteX4" fmla="*/ 0 w 5147386"/>
              <a:gd name="connsiteY4" fmla="*/ 1784946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7386" h="6553200">
                <a:moveTo>
                  <a:pt x="2347291" y="0"/>
                </a:moveTo>
                <a:lnTo>
                  <a:pt x="5147386" y="0"/>
                </a:lnTo>
                <a:lnTo>
                  <a:pt x="5147386" y="6553200"/>
                </a:lnTo>
                <a:lnTo>
                  <a:pt x="1480642" y="6553200"/>
                </a:lnTo>
                <a:lnTo>
                  <a:pt x="0" y="1784946"/>
                </a:lnTo>
                <a:close/>
              </a:path>
            </a:pathLst>
          </a:custGeom>
          <a:solidFill>
            <a:schemeClr val="bg2">
              <a:lumMod val="90000"/>
            </a:schemeClr>
          </a:solidFill>
        </p:spPr>
        <p:txBody>
          <a:bodyPr wrap="square" lIns="1440000" tIns="2520000" rIns="1008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2" name="Date Placeholder 1">
            <a:extLst>
              <a:ext uri="{FF2B5EF4-FFF2-40B4-BE49-F238E27FC236}">
                <a16:creationId xmlns:a16="http://schemas.microsoft.com/office/drawing/2014/main" id="{5367B97F-F239-400F-9A61-D19E790CCCD8}"/>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436136D6-C847-46E9-9273-E1BC9E6A0B2E}"/>
              </a:ext>
            </a:extLst>
          </p:cNvPr>
          <p:cNvSpPr>
            <a:spLocks noGrp="1"/>
          </p:cNvSpPr>
          <p:nvPr>
            <p:ph type="ftr" sz="quarter" idx="20"/>
          </p:nvPr>
        </p:nvSpPr>
        <p:spPr/>
        <p:txBody>
          <a:bodyPr/>
          <a:lstStyle/>
          <a:p>
            <a:r>
              <a:rPr lang="en-GB"/>
              <a:t>Employee Engagement Strategy</a:t>
            </a:r>
          </a:p>
        </p:txBody>
      </p:sp>
      <p:sp>
        <p:nvSpPr>
          <p:cNvPr id="18" name="Slide Number Placeholder 17">
            <a:extLst>
              <a:ext uri="{FF2B5EF4-FFF2-40B4-BE49-F238E27FC236}">
                <a16:creationId xmlns:a16="http://schemas.microsoft.com/office/drawing/2014/main" id="{33471E2C-F284-4D93-9C2F-9B40C809E511}"/>
              </a:ext>
            </a:extLst>
          </p:cNvPr>
          <p:cNvSpPr>
            <a:spLocks noGrp="1"/>
          </p:cNvSpPr>
          <p:nvPr>
            <p:ph type="sldNum" sz="quarter" idx="21"/>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631587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Image F">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C7C83-C893-472E-B9D1-A332B4EA1574}"/>
              </a:ext>
            </a:extLst>
          </p:cNvPr>
          <p:cNvSpPr>
            <a:spLocks noGrp="1"/>
          </p:cNvSpPr>
          <p:nvPr>
            <p:ph type="title"/>
          </p:nvPr>
        </p:nvSpPr>
        <p:spPr>
          <a:xfrm>
            <a:off x="1294591" y="525041"/>
            <a:ext cx="5400000" cy="720000"/>
          </a:xfrm>
        </p:spPr>
        <p:txBody>
          <a:bodyPr/>
          <a:lstStyle/>
          <a:p>
            <a:r>
              <a:rPr lang="en-US"/>
              <a:t>Click to edit Master title style</a:t>
            </a:r>
            <a:endParaRPr lang="en-AU"/>
          </a:p>
        </p:txBody>
      </p:sp>
      <p:sp>
        <p:nvSpPr>
          <p:cNvPr id="8" name="Text Placeholder 8">
            <a:extLst>
              <a:ext uri="{FF2B5EF4-FFF2-40B4-BE49-F238E27FC236}">
                <a16:creationId xmlns:a16="http://schemas.microsoft.com/office/drawing/2014/main" id="{38B334F5-172C-430D-A323-65B0A00D8970}"/>
              </a:ext>
            </a:extLst>
          </p:cNvPr>
          <p:cNvSpPr>
            <a:spLocks noGrp="1"/>
          </p:cNvSpPr>
          <p:nvPr>
            <p:ph type="body" sz="quarter" idx="13" hasCustomPrompt="1"/>
          </p:nvPr>
        </p:nvSpPr>
        <p:spPr>
          <a:xfrm>
            <a:off x="1294590" y="1430699"/>
            <a:ext cx="4725209" cy="4351338"/>
          </a:xfrm>
        </p:spPr>
        <p:txBody>
          <a:bodyPr/>
          <a:lstStyle>
            <a:lvl1pPr>
              <a:defRPr/>
            </a:lvl1pPr>
          </a:lstStyle>
          <a:p>
            <a:pPr lvl="0"/>
            <a:r>
              <a:rPr lang="en-GB"/>
              <a:t>Click to add text, press the ‘Increase/Decrease’ button under the Home tab to move though the text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5367B97F-F239-400F-9A61-D19E790CCCD8}"/>
              </a:ext>
            </a:extLst>
          </p:cNvPr>
          <p:cNvSpPr>
            <a:spLocks noGrp="1"/>
          </p:cNvSpPr>
          <p:nvPr>
            <p:ph type="dt" sz="half" idx="19"/>
          </p:nvPr>
        </p:nvSpPr>
        <p:spPr/>
        <p:txBody>
          <a:bodyPr/>
          <a:lstStyle/>
          <a:p>
            <a:r>
              <a:rPr lang="en-GB"/>
              <a:t>4 August 2021</a:t>
            </a:r>
          </a:p>
        </p:txBody>
      </p:sp>
      <p:sp>
        <p:nvSpPr>
          <p:cNvPr id="4" name="Footer Placeholder 3">
            <a:extLst>
              <a:ext uri="{FF2B5EF4-FFF2-40B4-BE49-F238E27FC236}">
                <a16:creationId xmlns:a16="http://schemas.microsoft.com/office/drawing/2014/main" id="{436136D6-C847-46E9-9273-E1BC9E6A0B2E}"/>
              </a:ext>
            </a:extLst>
          </p:cNvPr>
          <p:cNvSpPr>
            <a:spLocks noGrp="1"/>
          </p:cNvSpPr>
          <p:nvPr>
            <p:ph type="ftr" sz="quarter" idx="20"/>
          </p:nvPr>
        </p:nvSpPr>
        <p:spPr/>
        <p:txBody>
          <a:bodyPr/>
          <a:lstStyle/>
          <a:p>
            <a:r>
              <a:rPr lang="en-GB"/>
              <a:t>Employee Engagement Strategy</a:t>
            </a:r>
          </a:p>
        </p:txBody>
      </p:sp>
      <p:sp>
        <p:nvSpPr>
          <p:cNvPr id="18" name="Slide Number Placeholder 17">
            <a:extLst>
              <a:ext uri="{FF2B5EF4-FFF2-40B4-BE49-F238E27FC236}">
                <a16:creationId xmlns:a16="http://schemas.microsoft.com/office/drawing/2014/main" id="{33471E2C-F284-4D93-9C2F-9B40C809E511}"/>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27" name="Picture Placeholder 26">
            <a:extLst>
              <a:ext uri="{FF2B5EF4-FFF2-40B4-BE49-F238E27FC236}">
                <a16:creationId xmlns:a16="http://schemas.microsoft.com/office/drawing/2014/main" id="{577E210B-4C62-448B-968C-F45C3BD0E5A3}"/>
              </a:ext>
            </a:extLst>
          </p:cNvPr>
          <p:cNvSpPr>
            <a:spLocks noGrp="1"/>
          </p:cNvSpPr>
          <p:nvPr>
            <p:ph type="pic" sz="quarter" idx="18" hasCustomPrompt="1"/>
          </p:nvPr>
        </p:nvSpPr>
        <p:spPr>
          <a:xfrm>
            <a:off x="5593257" y="152399"/>
            <a:ext cx="6120072" cy="6553200"/>
          </a:xfrm>
          <a:custGeom>
            <a:avLst/>
            <a:gdLst>
              <a:gd name="connsiteX0" fmla="*/ 3171492 w 6120072"/>
              <a:gd name="connsiteY0" fmla="*/ 0 h 6553200"/>
              <a:gd name="connsiteX1" fmla="*/ 4939514 w 6120072"/>
              <a:gd name="connsiteY1" fmla="*/ 0 h 6553200"/>
              <a:gd name="connsiteX2" fmla="*/ 6120072 w 6120072"/>
              <a:gd name="connsiteY2" fmla="*/ 1180558 h 6553200"/>
              <a:gd name="connsiteX3" fmla="*/ 6120072 w 6120072"/>
              <a:gd name="connsiteY3" fmla="*/ 5162430 h 6553200"/>
              <a:gd name="connsiteX4" fmla="*/ 4729301 w 6120072"/>
              <a:gd name="connsiteY4" fmla="*/ 6553200 h 6553200"/>
              <a:gd name="connsiteX5" fmla="*/ 3381705 w 6120072"/>
              <a:gd name="connsiteY5" fmla="*/ 6553200 h 6553200"/>
              <a:gd name="connsiteX6" fmla="*/ 0 w 6120072"/>
              <a:gd name="connsiteY6" fmla="*/ 3171494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072" h="6553200">
                <a:moveTo>
                  <a:pt x="3171492" y="0"/>
                </a:moveTo>
                <a:lnTo>
                  <a:pt x="4939514" y="0"/>
                </a:lnTo>
                <a:lnTo>
                  <a:pt x="6120072" y="1180558"/>
                </a:lnTo>
                <a:lnTo>
                  <a:pt x="6120072" y="5162430"/>
                </a:lnTo>
                <a:lnTo>
                  <a:pt x="4729301" y="6553200"/>
                </a:lnTo>
                <a:lnTo>
                  <a:pt x="3381705" y="6553200"/>
                </a:lnTo>
                <a:lnTo>
                  <a:pt x="0" y="3171494"/>
                </a:lnTo>
                <a:close/>
              </a:path>
            </a:pathLst>
          </a:custGeom>
          <a:solidFill>
            <a:schemeClr val="bg2">
              <a:lumMod val="90000"/>
            </a:schemeClr>
          </a:solidFill>
        </p:spPr>
        <p:txBody>
          <a:bodyPr wrap="square" lIns="1440000" tIns="2520000" rIns="1008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133398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pic>
        <p:nvPicPr>
          <p:cNvPr id="10" name="Picture 9" descr="Logo&#10;&#10;Description automatically generated">
            <a:extLst>
              <a:ext uri="{FF2B5EF4-FFF2-40B4-BE49-F238E27FC236}">
                <a16:creationId xmlns:a16="http://schemas.microsoft.com/office/drawing/2014/main" id="{69555D28-8739-9349-8C2B-B8A9AFE22A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301026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4590" y="2415823"/>
            <a:ext cx="2520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60337"/>
            <a:ext cx="9901237" cy="85548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4229837"/>
            <a:ext cx="2520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1" name="Picture Placeholder 10">
            <a:extLst>
              <a:ext uri="{FF2B5EF4-FFF2-40B4-BE49-F238E27FC236}">
                <a16:creationId xmlns:a16="http://schemas.microsoft.com/office/drawing/2014/main" id="{CD02AF81-252D-4E45-9DD1-A7598218222D}"/>
              </a:ext>
            </a:extLst>
          </p:cNvPr>
          <p:cNvSpPr>
            <a:spLocks noGrp="1"/>
          </p:cNvSpPr>
          <p:nvPr>
            <p:ph type="pic" sz="quarter" idx="19" hasCustomPrompt="1"/>
          </p:nvPr>
        </p:nvSpPr>
        <p:spPr>
          <a:xfrm>
            <a:off x="4427257" y="2415823"/>
            <a:ext cx="2520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2" name="Picture Placeholder 11">
            <a:extLst>
              <a:ext uri="{FF2B5EF4-FFF2-40B4-BE49-F238E27FC236}">
                <a16:creationId xmlns:a16="http://schemas.microsoft.com/office/drawing/2014/main" id="{CDD0C9A5-99CE-4EBC-B41E-244FDE7AAE05}"/>
              </a:ext>
            </a:extLst>
          </p:cNvPr>
          <p:cNvSpPr>
            <a:spLocks noGrp="1"/>
          </p:cNvSpPr>
          <p:nvPr>
            <p:ph type="pic" sz="quarter" idx="20" hasCustomPrompt="1"/>
          </p:nvPr>
        </p:nvSpPr>
        <p:spPr>
          <a:xfrm>
            <a:off x="7559924" y="2415823"/>
            <a:ext cx="2520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3" name="Text Placeholder 7">
            <a:extLst>
              <a:ext uri="{FF2B5EF4-FFF2-40B4-BE49-F238E27FC236}">
                <a16:creationId xmlns:a16="http://schemas.microsoft.com/office/drawing/2014/main" id="{37F359B1-96C6-4DB8-BBA1-834DA54182B1}"/>
              </a:ext>
            </a:extLst>
          </p:cNvPr>
          <p:cNvSpPr>
            <a:spLocks noGrp="1"/>
          </p:cNvSpPr>
          <p:nvPr>
            <p:ph type="body" sz="quarter" idx="21" hasCustomPrompt="1"/>
          </p:nvPr>
        </p:nvSpPr>
        <p:spPr>
          <a:xfrm>
            <a:off x="4427257" y="4229837"/>
            <a:ext cx="2520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4" name="Text Placeholder 7">
            <a:extLst>
              <a:ext uri="{FF2B5EF4-FFF2-40B4-BE49-F238E27FC236}">
                <a16:creationId xmlns:a16="http://schemas.microsoft.com/office/drawing/2014/main" id="{B14DD92D-8D38-4F16-947B-12BD4988ADB6}"/>
              </a:ext>
            </a:extLst>
          </p:cNvPr>
          <p:cNvSpPr>
            <a:spLocks noGrp="1"/>
          </p:cNvSpPr>
          <p:nvPr>
            <p:ph type="body" sz="quarter" idx="22" hasCustomPrompt="1"/>
          </p:nvPr>
        </p:nvSpPr>
        <p:spPr>
          <a:xfrm>
            <a:off x="7559924" y="4229837"/>
            <a:ext cx="2520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576364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4590" y="2415823"/>
            <a:ext cx="2232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60337"/>
            <a:ext cx="9901237" cy="85548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4229837"/>
            <a:ext cx="2232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1" name="Picture Placeholder 10">
            <a:extLst>
              <a:ext uri="{FF2B5EF4-FFF2-40B4-BE49-F238E27FC236}">
                <a16:creationId xmlns:a16="http://schemas.microsoft.com/office/drawing/2014/main" id="{CD02AF81-252D-4E45-9DD1-A7598218222D}"/>
              </a:ext>
            </a:extLst>
          </p:cNvPr>
          <p:cNvSpPr>
            <a:spLocks noGrp="1"/>
          </p:cNvSpPr>
          <p:nvPr>
            <p:ph type="pic" sz="quarter" idx="19" hasCustomPrompt="1"/>
          </p:nvPr>
        </p:nvSpPr>
        <p:spPr>
          <a:xfrm>
            <a:off x="3751530" y="2415823"/>
            <a:ext cx="2232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2" name="Picture Placeholder 11">
            <a:extLst>
              <a:ext uri="{FF2B5EF4-FFF2-40B4-BE49-F238E27FC236}">
                <a16:creationId xmlns:a16="http://schemas.microsoft.com/office/drawing/2014/main" id="{CDD0C9A5-99CE-4EBC-B41E-244FDE7AAE05}"/>
              </a:ext>
            </a:extLst>
          </p:cNvPr>
          <p:cNvSpPr>
            <a:spLocks noGrp="1"/>
          </p:cNvSpPr>
          <p:nvPr>
            <p:ph type="pic" sz="quarter" idx="20" hasCustomPrompt="1"/>
          </p:nvPr>
        </p:nvSpPr>
        <p:spPr>
          <a:xfrm>
            <a:off x="6208470" y="2415823"/>
            <a:ext cx="2232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3" name="Text Placeholder 7">
            <a:extLst>
              <a:ext uri="{FF2B5EF4-FFF2-40B4-BE49-F238E27FC236}">
                <a16:creationId xmlns:a16="http://schemas.microsoft.com/office/drawing/2014/main" id="{37F359B1-96C6-4DB8-BBA1-834DA54182B1}"/>
              </a:ext>
            </a:extLst>
          </p:cNvPr>
          <p:cNvSpPr>
            <a:spLocks noGrp="1"/>
          </p:cNvSpPr>
          <p:nvPr>
            <p:ph type="body" sz="quarter" idx="21" hasCustomPrompt="1"/>
          </p:nvPr>
        </p:nvSpPr>
        <p:spPr>
          <a:xfrm>
            <a:off x="3751012" y="4229837"/>
            <a:ext cx="2232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4" name="Text Placeholder 7">
            <a:extLst>
              <a:ext uri="{FF2B5EF4-FFF2-40B4-BE49-F238E27FC236}">
                <a16:creationId xmlns:a16="http://schemas.microsoft.com/office/drawing/2014/main" id="{B14DD92D-8D38-4F16-947B-12BD4988ADB6}"/>
              </a:ext>
            </a:extLst>
          </p:cNvPr>
          <p:cNvSpPr>
            <a:spLocks noGrp="1"/>
          </p:cNvSpPr>
          <p:nvPr>
            <p:ph type="body" sz="quarter" idx="22" hasCustomPrompt="1"/>
          </p:nvPr>
        </p:nvSpPr>
        <p:spPr>
          <a:xfrm>
            <a:off x="6208211" y="4229837"/>
            <a:ext cx="2232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5" name="Picture Placeholder 11">
            <a:extLst>
              <a:ext uri="{FF2B5EF4-FFF2-40B4-BE49-F238E27FC236}">
                <a16:creationId xmlns:a16="http://schemas.microsoft.com/office/drawing/2014/main" id="{6D43E121-DD07-4907-98EB-56235A15EF93}"/>
              </a:ext>
            </a:extLst>
          </p:cNvPr>
          <p:cNvSpPr>
            <a:spLocks noGrp="1"/>
          </p:cNvSpPr>
          <p:nvPr>
            <p:ph type="pic" sz="quarter" idx="23" hasCustomPrompt="1"/>
          </p:nvPr>
        </p:nvSpPr>
        <p:spPr>
          <a:xfrm>
            <a:off x="8665410" y="2415823"/>
            <a:ext cx="2232000" cy="162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8" name="Text Placeholder 7">
            <a:extLst>
              <a:ext uri="{FF2B5EF4-FFF2-40B4-BE49-F238E27FC236}">
                <a16:creationId xmlns:a16="http://schemas.microsoft.com/office/drawing/2014/main" id="{124C23E6-520F-468B-8637-8D84E01C2A72}"/>
              </a:ext>
            </a:extLst>
          </p:cNvPr>
          <p:cNvSpPr>
            <a:spLocks noGrp="1"/>
          </p:cNvSpPr>
          <p:nvPr>
            <p:ph type="body" sz="quarter" idx="24" hasCustomPrompt="1"/>
          </p:nvPr>
        </p:nvSpPr>
        <p:spPr>
          <a:xfrm>
            <a:off x="8665410" y="4229837"/>
            <a:ext cx="2232000"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3298530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4590" y="1513865"/>
            <a:ext cx="5400000" cy="360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4" y="5357039"/>
            <a:ext cx="5400000" cy="900000"/>
          </a:xfrm>
        </p:spPr>
        <p:txBody>
          <a:bodyPr/>
          <a:lstStyle>
            <a:lvl1pPr>
              <a:defRPr/>
            </a:lvl1pPr>
          </a:lstStyle>
          <a:p>
            <a:pPr lvl="0"/>
            <a:r>
              <a:rPr lang="en-US"/>
              <a:t>Multiple images, copy and paste for more images, resize and move as required. Please note: pressing ‘Home &gt; Reset’ will revert to the original sizes and positions.</a:t>
            </a:r>
            <a:endParaRPr lang="en-AU"/>
          </a:p>
        </p:txBody>
      </p:sp>
      <p:sp>
        <p:nvSpPr>
          <p:cNvPr id="11" name="Picture Placeholder 10">
            <a:extLst>
              <a:ext uri="{FF2B5EF4-FFF2-40B4-BE49-F238E27FC236}">
                <a16:creationId xmlns:a16="http://schemas.microsoft.com/office/drawing/2014/main" id="{CD02AF81-252D-4E45-9DD1-A7598218222D}"/>
              </a:ext>
            </a:extLst>
          </p:cNvPr>
          <p:cNvSpPr>
            <a:spLocks noGrp="1"/>
          </p:cNvSpPr>
          <p:nvPr>
            <p:ph type="pic" sz="quarter" idx="19" hasCustomPrompt="1"/>
          </p:nvPr>
        </p:nvSpPr>
        <p:spPr>
          <a:xfrm>
            <a:off x="6900000" y="1513864"/>
            <a:ext cx="2656044" cy="1707457"/>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2" name="Picture Placeholder 11">
            <a:extLst>
              <a:ext uri="{FF2B5EF4-FFF2-40B4-BE49-F238E27FC236}">
                <a16:creationId xmlns:a16="http://schemas.microsoft.com/office/drawing/2014/main" id="{CDD0C9A5-99CE-4EBC-B41E-244FDE7AAE05}"/>
              </a:ext>
            </a:extLst>
          </p:cNvPr>
          <p:cNvSpPr>
            <a:spLocks noGrp="1"/>
          </p:cNvSpPr>
          <p:nvPr>
            <p:ph type="pic" sz="quarter" idx="20" hasCustomPrompt="1"/>
          </p:nvPr>
        </p:nvSpPr>
        <p:spPr>
          <a:xfrm>
            <a:off x="6899999" y="3428999"/>
            <a:ext cx="4214515" cy="2709331"/>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3757716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ultiple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6899999" y="525041"/>
            <a:ext cx="4294592"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499458" y="162338"/>
            <a:ext cx="5772133" cy="3600000"/>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6899999" y="1430699"/>
            <a:ext cx="4792543" cy="900000"/>
          </a:xfrm>
        </p:spPr>
        <p:txBody>
          <a:bodyPr/>
          <a:lstStyle>
            <a:lvl1pPr>
              <a:defRPr/>
            </a:lvl1pPr>
          </a:lstStyle>
          <a:p>
            <a:pPr lvl="0"/>
            <a:r>
              <a:rPr lang="en-US"/>
              <a:t>Multiple images, copy and paste for more images, resize and move as required. Please note: pressing ‘Home &gt; Reset’ will revert to the original sizes and positions.</a:t>
            </a:r>
            <a:endParaRPr lang="en-AU"/>
          </a:p>
        </p:txBody>
      </p:sp>
      <p:sp>
        <p:nvSpPr>
          <p:cNvPr id="11" name="Picture Placeholder 10">
            <a:extLst>
              <a:ext uri="{FF2B5EF4-FFF2-40B4-BE49-F238E27FC236}">
                <a16:creationId xmlns:a16="http://schemas.microsoft.com/office/drawing/2014/main" id="{CD02AF81-252D-4E45-9DD1-A7598218222D}"/>
              </a:ext>
            </a:extLst>
          </p:cNvPr>
          <p:cNvSpPr>
            <a:spLocks noGrp="1"/>
          </p:cNvSpPr>
          <p:nvPr>
            <p:ph type="pic" sz="quarter" idx="19" hasCustomPrompt="1"/>
          </p:nvPr>
        </p:nvSpPr>
        <p:spPr>
          <a:xfrm>
            <a:off x="497059" y="3762338"/>
            <a:ext cx="2355471" cy="2933324"/>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
        <p:nvSpPr>
          <p:cNvPr id="12" name="Picture Placeholder 11">
            <a:extLst>
              <a:ext uri="{FF2B5EF4-FFF2-40B4-BE49-F238E27FC236}">
                <a16:creationId xmlns:a16="http://schemas.microsoft.com/office/drawing/2014/main" id="{CDD0C9A5-99CE-4EBC-B41E-244FDE7AAE05}"/>
              </a:ext>
            </a:extLst>
          </p:cNvPr>
          <p:cNvSpPr>
            <a:spLocks noGrp="1"/>
          </p:cNvSpPr>
          <p:nvPr>
            <p:ph type="pic" sz="quarter" idx="20" hasCustomPrompt="1"/>
          </p:nvPr>
        </p:nvSpPr>
        <p:spPr>
          <a:xfrm>
            <a:off x="2852530" y="3762338"/>
            <a:ext cx="3419061" cy="2933324"/>
          </a:xfrm>
          <a:custGeom>
            <a:avLst/>
            <a:gdLst>
              <a:gd name="connsiteX0" fmla="*/ 0 w 5261730"/>
              <a:gd name="connsiteY0" fmla="*/ 0 h 6553201"/>
              <a:gd name="connsiteX1" fmla="*/ 5261730 w 5261730"/>
              <a:gd name="connsiteY1" fmla="*/ 0 h 6553201"/>
              <a:gd name="connsiteX2" fmla="*/ 5261730 w 5261730"/>
              <a:gd name="connsiteY2" fmla="*/ 1 h 6553201"/>
              <a:gd name="connsiteX3" fmla="*/ 5261730 w 5261730"/>
              <a:gd name="connsiteY3" fmla="*/ 6553199 h 6553201"/>
              <a:gd name="connsiteX4" fmla="*/ 5261730 w 5261730"/>
              <a:gd name="connsiteY4" fmla="*/ 6553201 h 6553201"/>
              <a:gd name="connsiteX5" fmla="*/ 2363723 w 5261730"/>
              <a:gd name="connsiteY5" fmla="*/ 6553201 h 6553201"/>
              <a:gd name="connsiteX6" fmla="*/ 2363721 w 5261730"/>
              <a:gd name="connsiteY6" fmla="*/ 6553199 h 6553201"/>
              <a:gd name="connsiteX7" fmla="*/ 0 w 5261730"/>
              <a:gd name="connsiteY7" fmla="*/ 6553199 h 6553201"/>
              <a:gd name="connsiteX8" fmla="*/ 0 w 5261730"/>
              <a:gd name="connsiteY8" fmla="*/ 4202461 h 6553201"/>
              <a:gd name="connsiteX9" fmla="*/ 0 w 5261730"/>
              <a:gd name="connsiteY9" fmla="*/ 700407 h 65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730" h="6553201">
                <a:moveTo>
                  <a:pt x="0" y="0"/>
                </a:moveTo>
                <a:lnTo>
                  <a:pt x="5261730" y="0"/>
                </a:lnTo>
                <a:lnTo>
                  <a:pt x="5261730" y="1"/>
                </a:lnTo>
                <a:lnTo>
                  <a:pt x="5261730" y="6553199"/>
                </a:lnTo>
                <a:lnTo>
                  <a:pt x="5261730" y="6553201"/>
                </a:lnTo>
                <a:lnTo>
                  <a:pt x="2363723" y="6553201"/>
                </a:lnTo>
                <a:lnTo>
                  <a:pt x="2363721" y="6553199"/>
                </a:lnTo>
                <a:lnTo>
                  <a:pt x="0" y="6553199"/>
                </a:lnTo>
                <a:lnTo>
                  <a:pt x="0" y="4202461"/>
                </a:lnTo>
                <a:lnTo>
                  <a:pt x="0" y="700407"/>
                </a:lnTo>
                <a:close/>
              </a:path>
            </a:pathLst>
          </a:custGeom>
          <a:solidFill>
            <a:schemeClr val="bg2">
              <a:lumMod val="90000"/>
            </a:schemeClr>
          </a:solidFill>
        </p:spPr>
        <p:txBody>
          <a:bodyPr wrap="square" lIns="360000" tIns="360000" rIns="360000" bIns="360000" anchor="t" anchorCtr="0">
            <a:noAutofit/>
          </a:bodyPr>
          <a:lstStyle>
            <a:lvl1pPr algn="ct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1895409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small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79576174-DB6D-40A7-82A0-ED224785F8A4}"/>
              </a:ext>
            </a:extLst>
          </p:cNvPr>
          <p:cNvSpPr>
            <a:spLocks noGrp="1"/>
          </p:cNvSpPr>
          <p:nvPr>
            <p:ph type="body" sz="quarter" idx="13" hasCustomPrompt="1"/>
          </p:nvPr>
        </p:nvSpPr>
        <p:spPr>
          <a:xfrm>
            <a:off x="8681756" y="3999800"/>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2" name="Picture Placeholder 11">
            <a:extLst>
              <a:ext uri="{FF2B5EF4-FFF2-40B4-BE49-F238E27FC236}">
                <a16:creationId xmlns:a16="http://schemas.microsoft.com/office/drawing/2014/main" id="{B670C777-1E44-4763-8F88-A468FB787720}"/>
              </a:ext>
            </a:extLst>
          </p:cNvPr>
          <p:cNvSpPr>
            <a:spLocks noGrp="1"/>
          </p:cNvSpPr>
          <p:nvPr>
            <p:ph type="pic" sz="quarter" idx="18" hasCustomPrompt="1"/>
          </p:nvPr>
        </p:nvSpPr>
        <p:spPr>
          <a:xfrm>
            <a:off x="8454972" y="152399"/>
            <a:ext cx="3258355" cy="3258355"/>
          </a:xfrm>
          <a:custGeom>
            <a:avLst/>
            <a:gdLst>
              <a:gd name="connsiteX0" fmla="*/ 0 w 3258355"/>
              <a:gd name="connsiteY0" fmla="*/ 0 h 3258355"/>
              <a:gd name="connsiteX1" fmla="*/ 3258355 w 3258355"/>
              <a:gd name="connsiteY1" fmla="*/ 0 h 3258355"/>
              <a:gd name="connsiteX2" fmla="*/ 3258355 w 3258355"/>
              <a:gd name="connsiteY2" fmla="*/ 3258355 h 3258355"/>
              <a:gd name="connsiteX3" fmla="*/ 0 w 3258355"/>
              <a:gd name="connsiteY3" fmla="*/ 3258355 h 3258355"/>
            </a:gdLst>
            <a:ahLst/>
            <a:cxnLst>
              <a:cxn ang="0">
                <a:pos x="connsiteX0" y="connsiteY0"/>
              </a:cxn>
              <a:cxn ang="0">
                <a:pos x="connsiteX1" y="connsiteY1"/>
              </a:cxn>
              <a:cxn ang="0">
                <a:pos x="connsiteX2" y="connsiteY2"/>
              </a:cxn>
              <a:cxn ang="0">
                <a:pos x="connsiteX3" y="connsiteY3"/>
              </a:cxn>
            </a:cxnLst>
            <a:rect l="l" t="t" r="r" b="b"/>
            <a:pathLst>
              <a:path w="3258355" h="3258355">
                <a:moveTo>
                  <a:pt x="0" y="0"/>
                </a:moveTo>
                <a:lnTo>
                  <a:pt x="3258355" y="0"/>
                </a:lnTo>
                <a:lnTo>
                  <a:pt x="3258355" y="3258355"/>
                </a:lnTo>
                <a:lnTo>
                  <a:pt x="0" y="3258355"/>
                </a:lnTo>
                <a:close/>
              </a:path>
            </a:pathLst>
          </a:custGeom>
          <a:solidFill>
            <a:schemeClr val="bg2">
              <a:lumMod val="90000"/>
            </a:schemeClr>
          </a:solidFill>
        </p:spPr>
        <p:txBody>
          <a:bodyPr wrap="square" lIns="360000" tIns="900000" rIns="360000" bIns="360000" anchor="t" anchorCtr="0">
            <a:noAutofit/>
          </a:bodyPr>
          <a:lstStyle>
            <a:lvl1pPr algn="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737030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small image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Picture Placeholder 9">
            <a:extLst>
              <a:ext uri="{FF2B5EF4-FFF2-40B4-BE49-F238E27FC236}">
                <a16:creationId xmlns:a16="http://schemas.microsoft.com/office/drawing/2014/main" id="{9AB8BD9D-3171-43AE-99C0-4AFCDBC0F61B}"/>
              </a:ext>
            </a:extLst>
          </p:cNvPr>
          <p:cNvSpPr>
            <a:spLocks noGrp="1"/>
          </p:cNvSpPr>
          <p:nvPr>
            <p:ph type="pic" sz="quarter" idx="18" hasCustomPrompt="1"/>
          </p:nvPr>
        </p:nvSpPr>
        <p:spPr>
          <a:xfrm>
            <a:off x="8681756" y="152399"/>
            <a:ext cx="3031571" cy="3775657"/>
          </a:xfrm>
          <a:custGeom>
            <a:avLst/>
            <a:gdLst>
              <a:gd name="connsiteX0" fmla="*/ 704274 w 5261730"/>
              <a:gd name="connsiteY0" fmla="*/ 0 h 6553200"/>
              <a:gd name="connsiteX1" fmla="*/ 5261730 w 5261730"/>
              <a:gd name="connsiteY1" fmla="*/ 0 h 6553200"/>
              <a:gd name="connsiteX2" fmla="*/ 5261730 w 5261730"/>
              <a:gd name="connsiteY2" fmla="*/ 6553200 h 6553200"/>
              <a:gd name="connsiteX3" fmla="*/ 2363723 w 5261730"/>
              <a:gd name="connsiteY3" fmla="*/ 6553200 h 6553200"/>
              <a:gd name="connsiteX4" fmla="*/ 0 w 5261730"/>
              <a:gd name="connsiteY4" fmla="*/ 4202460 h 6553200"/>
              <a:gd name="connsiteX5" fmla="*/ 0 w 5261730"/>
              <a:gd name="connsiteY5" fmla="*/ 700406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1730" h="6553200">
                <a:moveTo>
                  <a:pt x="704274" y="0"/>
                </a:moveTo>
                <a:lnTo>
                  <a:pt x="5261730" y="0"/>
                </a:lnTo>
                <a:lnTo>
                  <a:pt x="5261730" y="6553200"/>
                </a:lnTo>
                <a:lnTo>
                  <a:pt x="2363723" y="6553200"/>
                </a:lnTo>
                <a:lnTo>
                  <a:pt x="0" y="4202460"/>
                </a:lnTo>
                <a:lnTo>
                  <a:pt x="0" y="700406"/>
                </a:lnTo>
                <a:close/>
              </a:path>
            </a:pathLst>
          </a:custGeom>
          <a:solidFill>
            <a:schemeClr val="bg2">
              <a:lumMod val="90000"/>
            </a:schemeClr>
          </a:solidFill>
        </p:spPr>
        <p:txBody>
          <a:bodyPr wrap="square" lIns="540000" tIns="900000" rIns="360000" bIns="360000" anchor="t" anchorCtr="0">
            <a:noAutofit/>
          </a:bodyPr>
          <a:lstStyle>
            <a:lvl1pPr algn="r">
              <a:defRPr sz="1400">
                <a:solidFill>
                  <a:srgbClr val="6F6F6F"/>
                </a:solidFill>
              </a:defRPr>
            </a:lvl1pPr>
          </a:lstStyle>
          <a:p>
            <a:r>
              <a:rPr lang="en-AU"/>
              <a:t>To insert an image, click on the central icon or drag and drop</a:t>
            </a:r>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7">
            <a:extLst>
              <a:ext uri="{FF2B5EF4-FFF2-40B4-BE49-F238E27FC236}">
                <a16:creationId xmlns:a16="http://schemas.microsoft.com/office/drawing/2014/main" id="{3D30A096-6752-4D36-A132-1A43A465F3DD}"/>
              </a:ext>
            </a:extLst>
          </p:cNvPr>
          <p:cNvSpPr>
            <a:spLocks noGrp="1"/>
          </p:cNvSpPr>
          <p:nvPr>
            <p:ph type="body" sz="quarter" idx="13" hasCustomPrompt="1"/>
          </p:nvPr>
        </p:nvSpPr>
        <p:spPr>
          <a:xfrm>
            <a:off x="8681756" y="4419619"/>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2261126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mall image 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Picture Placeholder 15">
            <a:extLst>
              <a:ext uri="{FF2B5EF4-FFF2-40B4-BE49-F238E27FC236}">
                <a16:creationId xmlns:a16="http://schemas.microsoft.com/office/drawing/2014/main" id="{ED775D66-3A6A-435D-BF63-3893D7D1CF62}"/>
              </a:ext>
            </a:extLst>
          </p:cNvPr>
          <p:cNvSpPr>
            <a:spLocks noGrp="1"/>
          </p:cNvSpPr>
          <p:nvPr>
            <p:ph type="pic" sz="quarter" idx="18" hasCustomPrompt="1"/>
          </p:nvPr>
        </p:nvSpPr>
        <p:spPr>
          <a:xfrm>
            <a:off x="8326192" y="152399"/>
            <a:ext cx="3387136" cy="3775656"/>
          </a:xfrm>
          <a:custGeom>
            <a:avLst/>
            <a:gdLst>
              <a:gd name="connsiteX0" fmla="*/ 729386 w 3387136"/>
              <a:gd name="connsiteY0" fmla="*/ 0 h 3775656"/>
              <a:gd name="connsiteX1" fmla="*/ 3387136 w 3387136"/>
              <a:gd name="connsiteY1" fmla="*/ 0 h 3775656"/>
              <a:gd name="connsiteX2" fmla="*/ 3387136 w 3387136"/>
              <a:gd name="connsiteY2" fmla="*/ 3392476 h 3775656"/>
              <a:gd name="connsiteX3" fmla="*/ 3368093 w 3387136"/>
              <a:gd name="connsiteY3" fmla="*/ 3406716 h 3775656"/>
              <a:gd name="connsiteX4" fmla="*/ 2160267 w 3387136"/>
              <a:gd name="connsiteY4" fmla="*/ 3775656 h 3775656"/>
              <a:gd name="connsiteX5" fmla="*/ 0 w 3387136"/>
              <a:gd name="connsiteY5" fmla="*/ 1615389 h 3775656"/>
              <a:gd name="connsiteX6" fmla="*/ 632727 w 3387136"/>
              <a:gd name="connsiteY6" fmla="*/ 87849 h 377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136" h="3775656">
                <a:moveTo>
                  <a:pt x="729386" y="0"/>
                </a:moveTo>
                <a:lnTo>
                  <a:pt x="3387136" y="0"/>
                </a:lnTo>
                <a:lnTo>
                  <a:pt x="3387136" y="3392476"/>
                </a:lnTo>
                <a:lnTo>
                  <a:pt x="3368093" y="3406716"/>
                </a:lnTo>
                <a:cubicBezTo>
                  <a:pt x="3023312" y="3639646"/>
                  <a:pt x="2607673" y="3775656"/>
                  <a:pt x="2160267" y="3775656"/>
                </a:cubicBezTo>
                <a:cubicBezTo>
                  <a:pt x="967184" y="3775656"/>
                  <a:pt x="0" y="2808472"/>
                  <a:pt x="0" y="1615389"/>
                </a:cubicBezTo>
                <a:cubicBezTo>
                  <a:pt x="0" y="1018848"/>
                  <a:pt x="241796" y="478781"/>
                  <a:pt x="632727" y="87849"/>
                </a:cubicBezTo>
                <a:close/>
              </a:path>
            </a:pathLst>
          </a:custGeom>
          <a:solidFill>
            <a:schemeClr val="bg2">
              <a:lumMod val="90000"/>
            </a:schemeClr>
          </a:solidFill>
        </p:spPr>
        <p:txBody>
          <a:bodyPr wrap="square" lIns="360000" tIns="900000" rIns="360000" bIns="360000" anchor="t" anchorCtr="0">
            <a:noAutofit/>
          </a:bodyPr>
          <a:lstStyle>
            <a:lvl1pPr algn="r">
              <a:defRPr sz="1400">
                <a:solidFill>
                  <a:srgbClr val="6F6F6F"/>
                </a:solidFill>
              </a:defRPr>
            </a:lvl1pPr>
          </a:lstStyle>
          <a:p>
            <a:r>
              <a:rPr lang="en-AU"/>
              <a:t>To insert an image, click on the central icon or drag and drop</a:t>
            </a:r>
          </a:p>
        </p:txBody>
      </p:sp>
      <p:sp>
        <p:nvSpPr>
          <p:cNvPr id="9" name="Text Placeholder 7">
            <a:extLst>
              <a:ext uri="{FF2B5EF4-FFF2-40B4-BE49-F238E27FC236}">
                <a16:creationId xmlns:a16="http://schemas.microsoft.com/office/drawing/2014/main" id="{94585C8C-A824-4426-923D-A2DE4CF2ACAC}"/>
              </a:ext>
            </a:extLst>
          </p:cNvPr>
          <p:cNvSpPr>
            <a:spLocks noGrp="1"/>
          </p:cNvSpPr>
          <p:nvPr>
            <p:ph type="body" sz="quarter" idx="13" hasCustomPrompt="1"/>
          </p:nvPr>
        </p:nvSpPr>
        <p:spPr>
          <a:xfrm>
            <a:off x="8681756" y="4419619"/>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1009921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small image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8" name="Picture Placeholder 17">
            <a:extLst>
              <a:ext uri="{FF2B5EF4-FFF2-40B4-BE49-F238E27FC236}">
                <a16:creationId xmlns:a16="http://schemas.microsoft.com/office/drawing/2014/main" id="{A9FDF5BF-69FD-4C72-81ED-7342927254FA}"/>
              </a:ext>
            </a:extLst>
          </p:cNvPr>
          <p:cNvSpPr>
            <a:spLocks noGrp="1"/>
          </p:cNvSpPr>
          <p:nvPr>
            <p:ph type="pic" sz="quarter" idx="18" hasCustomPrompt="1"/>
          </p:nvPr>
        </p:nvSpPr>
        <p:spPr>
          <a:xfrm>
            <a:off x="8197403" y="152400"/>
            <a:ext cx="3515925" cy="3775656"/>
          </a:xfrm>
          <a:custGeom>
            <a:avLst/>
            <a:gdLst>
              <a:gd name="connsiteX0" fmla="*/ 966050 w 3515925"/>
              <a:gd name="connsiteY0" fmla="*/ 0 h 3775656"/>
              <a:gd name="connsiteX1" fmla="*/ 3515925 w 3515925"/>
              <a:gd name="connsiteY1" fmla="*/ 0 h 3775656"/>
              <a:gd name="connsiteX2" fmla="*/ 3515925 w 3515925"/>
              <a:gd name="connsiteY2" fmla="*/ 3775656 h 3775656"/>
              <a:gd name="connsiteX3" fmla="*/ 944307 w 3515925"/>
              <a:gd name="connsiteY3" fmla="*/ 3775656 h 3775656"/>
              <a:gd name="connsiteX4" fmla="*/ 0 w 3515925"/>
              <a:gd name="connsiteY4" fmla="*/ 734612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925" h="3775656">
                <a:moveTo>
                  <a:pt x="966050" y="0"/>
                </a:moveTo>
                <a:lnTo>
                  <a:pt x="3515925" y="0"/>
                </a:lnTo>
                <a:lnTo>
                  <a:pt x="3515925" y="3775656"/>
                </a:lnTo>
                <a:lnTo>
                  <a:pt x="944307" y="3775656"/>
                </a:lnTo>
                <a:lnTo>
                  <a:pt x="0" y="734612"/>
                </a:lnTo>
                <a:close/>
              </a:path>
            </a:pathLst>
          </a:custGeom>
          <a:solidFill>
            <a:schemeClr val="bg2">
              <a:lumMod val="90000"/>
            </a:schemeClr>
          </a:solidFill>
        </p:spPr>
        <p:txBody>
          <a:bodyPr wrap="square" lIns="360000" tIns="900000" rIns="360000" bIns="360000" anchor="t" anchorCtr="0">
            <a:noAutofit/>
          </a:bodyPr>
          <a:lstStyle>
            <a:lvl1pPr algn="r">
              <a:defRPr sz="1400">
                <a:solidFill>
                  <a:srgbClr val="6F6F6F"/>
                </a:solidFill>
              </a:defRPr>
            </a:lvl1pPr>
          </a:lstStyle>
          <a:p>
            <a:r>
              <a:rPr lang="en-AU"/>
              <a:t>To insert an image, click on the central icon or drag and drop</a:t>
            </a:r>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7">
            <a:extLst>
              <a:ext uri="{FF2B5EF4-FFF2-40B4-BE49-F238E27FC236}">
                <a16:creationId xmlns:a16="http://schemas.microsoft.com/office/drawing/2014/main" id="{F8D64138-D472-46AC-B2AF-CD773E13A6A9}"/>
              </a:ext>
            </a:extLst>
          </p:cNvPr>
          <p:cNvSpPr>
            <a:spLocks noGrp="1"/>
          </p:cNvSpPr>
          <p:nvPr>
            <p:ph type="body" sz="quarter" idx="13" hasCustomPrompt="1"/>
          </p:nvPr>
        </p:nvSpPr>
        <p:spPr>
          <a:xfrm>
            <a:off x="8681756" y="4419619"/>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2459638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small image 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Picture Placeholder 16">
            <a:extLst>
              <a:ext uri="{FF2B5EF4-FFF2-40B4-BE49-F238E27FC236}">
                <a16:creationId xmlns:a16="http://schemas.microsoft.com/office/drawing/2014/main" id="{1046D7CB-C13C-49D7-9D1C-74A5A1989BD4}"/>
              </a:ext>
            </a:extLst>
          </p:cNvPr>
          <p:cNvSpPr>
            <a:spLocks noGrp="1"/>
          </p:cNvSpPr>
          <p:nvPr>
            <p:ph type="pic" sz="quarter" idx="18" hasCustomPrompt="1"/>
          </p:nvPr>
        </p:nvSpPr>
        <p:spPr>
          <a:xfrm>
            <a:off x="8134591" y="152399"/>
            <a:ext cx="3578737" cy="3926546"/>
          </a:xfrm>
          <a:custGeom>
            <a:avLst/>
            <a:gdLst>
              <a:gd name="connsiteX0" fmla="*/ 802274 w 3578737"/>
              <a:gd name="connsiteY0" fmla="*/ 0 h 3926546"/>
              <a:gd name="connsiteX1" fmla="*/ 3578737 w 3578737"/>
              <a:gd name="connsiteY1" fmla="*/ 0 h 3926546"/>
              <a:gd name="connsiteX2" fmla="*/ 3578737 w 3578737"/>
              <a:gd name="connsiteY2" fmla="*/ 3383522 h 3926546"/>
              <a:gd name="connsiteX3" fmla="*/ 2266681 w 3578737"/>
              <a:gd name="connsiteY3" fmla="*/ 3926546 h 3926546"/>
              <a:gd name="connsiteX4" fmla="*/ 664081 w 3578737"/>
              <a:gd name="connsiteY4" fmla="*/ 3263038 h 3926546"/>
              <a:gd name="connsiteX5" fmla="*/ 0 w 3578737"/>
              <a:gd name="connsiteY5" fmla="*/ 1659865 h 3926546"/>
              <a:gd name="connsiteX6" fmla="*/ 664081 w 3578737"/>
              <a:gd name="connsiteY6" fmla="*/ 57264 h 392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737" h="3926546">
                <a:moveTo>
                  <a:pt x="802274" y="0"/>
                </a:moveTo>
                <a:lnTo>
                  <a:pt x="3578737" y="0"/>
                </a:lnTo>
                <a:lnTo>
                  <a:pt x="3578737" y="3383522"/>
                </a:lnTo>
                <a:lnTo>
                  <a:pt x="2266681" y="3926546"/>
                </a:lnTo>
                <a:lnTo>
                  <a:pt x="664081" y="3263038"/>
                </a:lnTo>
                <a:lnTo>
                  <a:pt x="0" y="1659865"/>
                </a:lnTo>
                <a:lnTo>
                  <a:pt x="664081" y="57264"/>
                </a:lnTo>
                <a:close/>
              </a:path>
            </a:pathLst>
          </a:custGeom>
          <a:solidFill>
            <a:schemeClr val="bg2">
              <a:lumMod val="90000"/>
            </a:schemeClr>
          </a:solidFill>
        </p:spPr>
        <p:txBody>
          <a:bodyPr wrap="square" lIns="360000" tIns="900000" rIns="360000" bIns="360000" anchor="t" anchorCtr="0">
            <a:noAutofit/>
          </a:bodyPr>
          <a:lstStyle>
            <a:lvl1pPr algn="r">
              <a:defRPr sz="1400">
                <a:solidFill>
                  <a:srgbClr val="6F6F6F"/>
                </a:solidFill>
              </a:defRPr>
            </a:lvl1pPr>
          </a:lstStyle>
          <a:p>
            <a:r>
              <a:rPr lang="en-AU"/>
              <a:t>To insert an image, click on the central icon or drag and drop</a:t>
            </a:r>
          </a:p>
        </p:txBody>
      </p:sp>
      <p:sp>
        <p:nvSpPr>
          <p:cNvPr id="9" name="Text Placeholder 7">
            <a:extLst>
              <a:ext uri="{FF2B5EF4-FFF2-40B4-BE49-F238E27FC236}">
                <a16:creationId xmlns:a16="http://schemas.microsoft.com/office/drawing/2014/main" id="{3D896D90-CADC-4280-BE92-4746EE2EFA47}"/>
              </a:ext>
            </a:extLst>
          </p:cNvPr>
          <p:cNvSpPr>
            <a:spLocks noGrp="1"/>
          </p:cNvSpPr>
          <p:nvPr>
            <p:ph type="body" sz="quarter" idx="13" hasCustomPrompt="1"/>
          </p:nvPr>
        </p:nvSpPr>
        <p:spPr>
          <a:xfrm>
            <a:off x="8681756" y="4419619"/>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2486114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small image 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1299353" y="1430699"/>
            <a:ext cx="6840000" cy="3600000"/>
          </a:xfrm>
        </p:spPr>
        <p:txBody>
          <a:bodyPr numCol="2"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this is a two column text box, overflow from the first column will roll into the second column.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79576174-DB6D-40A7-82A0-ED224785F8A4}"/>
              </a:ext>
            </a:extLst>
          </p:cNvPr>
          <p:cNvSpPr>
            <a:spLocks noGrp="1"/>
          </p:cNvSpPr>
          <p:nvPr>
            <p:ph type="body" sz="quarter" idx="13" hasCustomPrompt="1"/>
          </p:nvPr>
        </p:nvSpPr>
        <p:spPr>
          <a:xfrm>
            <a:off x="8681756" y="5030699"/>
            <a:ext cx="2700000" cy="1440000"/>
          </a:xfrm>
          <a:noFill/>
        </p:spPr>
        <p:txBody>
          <a:bodyPr/>
          <a:lstStyle>
            <a:lvl1pPr>
              <a:defRPr>
                <a:solidFill>
                  <a:schemeClr val="tx2"/>
                </a:solidFill>
              </a:defRPr>
            </a:lvl1pPr>
            <a:lvl2pPr marL="0" indent="0">
              <a:buNone/>
              <a:defRPr sz="1200" b="0">
                <a:solidFill>
                  <a:schemeClr val="tx2"/>
                </a:solidFill>
              </a:defRPr>
            </a:lvl2pPr>
            <a:lvl3pPr marL="0" indent="0">
              <a:buFont typeface="Arial" panose="020B0604020202020204" pitchFamily="34" charset="0"/>
              <a:buNone/>
              <a:defRPr sz="1200">
                <a:solidFill>
                  <a:schemeClr val="tx2"/>
                </a:solidFill>
              </a:defRPr>
            </a:lvl3pPr>
            <a:lvl4pPr marL="0" indent="0">
              <a:buNone/>
              <a:defRPr sz="1200" b="0">
                <a:solidFill>
                  <a:schemeClr val="tx2"/>
                </a:solidFill>
              </a:defRPr>
            </a:lvl4pPr>
            <a:lvl5pPr marL="0" indent="0">
              <a:buFont typeface="Arial" panose="020B0604020202020204" pitchFamily="34" charset="0"/>
              <a:buNone/>
              <a:defRPr sz="1200">
                <a:solidFill>
                  <a:schemeClr val="tx2"/>
                </a:solidFill>
              </a:defRPr>
            </a:lvl5pPr>
            <a:lvl6pPr marL="0" indent="0">
              <a:buFont typeface="Arial" panose="020B0604020202020204" pitchFamily="34" charset="0"/>
              <a:buNone/>
              <a:defRPr sz="1200">
                <a:solidFill>
                  <a:schemeClr val="tx2"/>
                </a:solidFill>
              </a:defRPr>
            </a:lvl6pPr>
            <a:lvl7pPr marL="0" indent="0">
              <a:buFont typeface="Arial" panose="020B0604020202020204" pitchFamily="34" charset="0"/>
              <a:buNone/>
              <a:defRPr sz="1200">
                <a:solidFill>
                  <a:schemeClr val="tx2"/>
                </a:solidFill>
              </a:defRPr>
            </a:lvl7pPr>
            <a:lvl8pPr marL="0" indent="0">
              <a:buFont typeface="Arial" panose="020B0604020202020204" pitchFamily="34" charset="0"/>
              <a:buNone/>
              <a:defRPr sz="1200">
                <a:solidFill>
                  <a:schemeClr val="tx2"/>
                </a:solidFill>
              </a:defRPr>
            </a:lvl8pPr>
            <a:lvl9pPr marL="0" indent="0">
              <a:buFont typeface="Arial" panose="020B0604020202020204" pitchFamily="34" charset="0"/>
              <a:buNone/>
              <a:defRPr sz="1200">
                <a:solidFill>
                  <a:schemeClr val="tx2"/>
                </a:solidFill>
              </a:defRPr>
            </a:lvl9pPr>
          </a:lstStyle>
          <a:p>
            <a:pPr lvl="0"/>
            <a:r>
              <a:rPr lang="en-US"/>
              <a:t>“Click to add Quote, use 12 point text for the quote author”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8" name="Picture Placeholder 17">
            <a:extLst>
              <a:ext uri="{FF2B5EF4-FFF2-40B4-BE49-F238E27FC236}">
                <a16:creationId xmlns:a16="http://schemas.microsoft.com/office/drawing/2014/main" id="{750EA1F8-21A2-4278-81BA-8FAFB9432090}"/>
              </a:ext>
            </a:extLst>
          </p:cNvPr>
          <p:cNvSpPr>
            <a:spLocks noGrp="1"/>
          </p:cNvSpPr>
          <p:nvPr>
            <p:ph type="pic" sz="quarter" idx="18" hasCustomPrompt="1"/>
          </p:nvPr>
        </p:nvSpPr>
        <p:spPr>
          <a:xfrm>
            <a:off x="7531614" y="152400"/>
            <a:ext cx="4181714" cy="4553754"/>
          </a:xfrm>
          <a:custGeom>
            <a:avLst/>
            <a:gdLst>
              <a:gd name="connsiteX0" fmla="*/ 1887829 w 4181714"/>
              <a:gd name="connsiteY0" fmla="*/ 0 h 4553754"/>
              <a:gd name="connsiteX1" fmla="*/ 3444027 w 4181714"/>
              <a:gd name="connsiteY1" fmla="*/ 0 h 4553754"/>
              <a:gd name="connsiteX2" fmla="*/ 4181714 w 4181714"/>
              <a:gd name="connsiteY2" fmla="*/ 737687 h 4553754"/>
              <a:gd name="connsiteX3" fmla="*/ 4181714 w 4181714"/>
              <a:gd name="connsiteY3" fmla="*/ 3037967 h 4553754"/>
              <a:gd name="connsiteX4" fmla="*/ 2665927 w 4181714"/>
              <a:gd name="connsiteY4" fmla="*/ 4553754 h 4553754"/>
              <a:gd name="connsiteX5" fmla="*/ 0 w 4181714"/>
              <a:gd name="connsiteY5" fmla="*/ 1887835 h 45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1714" h="4553754">
                <a:moveTo>
                  <a:pt x="1887829" y="0"/>
                </a:moveTo>
                <a:lnTo>
                  <a:pt x="3444027" y="0"/>
                </a:lnTo>
                <a:lnTo>
                  <a:pt x="4181714" y="737687"/>
                </a:lnTo>
                <a:lnTo>
                  <a:pt x="4181714" y="3037967"/>
                </a:lnTo>
                <a:lnTo>
                  <a:pt x="2665927" y="4553754"/>
                </a:lnTo>
                <a:lnTo>
                  <a:pt x="0" y="1887835"/>
                </a:lnTo>
                <a:close/>
              </a:path>
            </a:pathLst>
          </a:custGeom>
          <a:solidFill>
            <a:schemeClr val="bg2">
              <a:lumMod val="90000"/>
            </a:schemeClr>
          </a:solidFill>
        </p:spPr>
        <p:txBody>
          <a:bodyPr wrap="square" lIns="864000" tIns="1332000" rIns="360000" bIns="360000" anchor="t" anchorCtr="0">
            <a:noAutofit/>
          </a:bodyPr>
          <a:lstStyle>
            <a:lvl1pPr algn="r">
              <a:defRPr sz="1400">
                <a:solidFill>
                  <a:srgbClr val="6F6F6F"/>
                </a:solidFill>
              </a:defRPr>
            </a:lvl1pPr>
          </a:lstStyle>
          <a:p>
            <a:r>
              <a:rPr lang="en-AU"/>
              <a:t>To insert an image, click on the central icon or drag and drop</a:t>
            </a:r>
          </a:p>
        </p:txBody>
      </p:sp>
    </p:spTree>
    <p:extLst>
      <p:ext uri="{BB962C8B-B14F-4D97-AF65-F5344CB8AC3E}">
        <p14:creationId xmlns:p14="http://schemas.microsoft.com/office/powerpoint/2010/main" val="115937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1CCF17AE-06EB-C94D-A5B5-445A771A3A8A}"/>
              </a:ext>
            </a:extLst>
          </p:cNvPr>
          <p:cNvSpPr>
            <a:spLocks noGrp="1"/>
          </p:cNvSpPr>
          <p:nvPr>
            <p:ph type="pic" sz="quarter" idx="18"/>
          </p:nvPr>
        </p:nvSpPr>
        <p:spPr>
          <a:xfrm>
            <a:off x="477837" y="152400"/>
            <a:ext cx="11565881" cy="6532563"/>
          </a:xfrm>
          <a:blipFill>
            <a:blip r:embed="rId2"/>
            <a:stretch>
              <a:fillRect/>
            </a:stretch>
          </a:blipFill>
        </p:spPr>
        <p:txBody>
          <a:bodyPr/>
          <a:lstStyle>
            <a:lvl1pPr>
              <a:defRPr>
                <a:noFill/>
              </a:defRPr>
            </a:lvl1pPr>
          </a:lstStyle>
          <a:p>
            <a:r>
              <a:rPr lang="en-US"/>
              <a:t>Click icon to add picture</a:t>
            </a:r>
          </a:p>
        </p:txBody>
      </p:sp>
      <p:sp>
        <p:nvSpPr>
          <p:cNvPr id="2" name="Date Placeholder 1">
            <a:extLst>
              <a:ext uri="{FF2B5EF4-FFF2-40B4-BE49-F238E27FC236}">
                <a16:creationId xmlns:a16="http://schemas.microsoft.com/office/drawing/2014/main" id="{9BF016F5-AE36-4097-9573-A6CEC63FA366}"/>
              </a:ext>
            </a:extLst>
          </p:cNvPr>
          <p:cNvSpPr>
            <a:spLocks noGrp="1"/>
          </p:cNvSpPr>
          <p:nvPr>
            <p:ph type="dt" sz="half" idx="15"/>
          </p:nvPr>
        </p:nvSpPr>
        <p:spPr/>
        <p:txBody>
          <a:bodyPr/>
          <a:lstStyle/>
          <a:p>
            <a:r>
              <a:rPr lang="en-GB"/>
              <a:t>4 August 2021</a:t>
            </a:r>
          </a:p>
        </p:txBody>
      </p:sp>
      <p:sp>
        <p:nvSpPr>
          <p:cNvPr id="7" name="Footer Placeholder 6">
            <a:extLst>
              <a:ext uri="{FF2B5EF4-FFF2-40B4-BE49-F238E27FC236}">
                <a16:creationId xmlns:a16="http://schemas.microsoft.com/office/drawing/2014/main" id="{D00E5EFE-2350-47BC-88C1-9C7A8DA3C856}"/>
              </a:ext>
            </a:extLst>
          </p:cNvPr>
          <p:cNvSpPr>
            <a:spLocks noGrp="1"/>
          </p:cNvSpPr>
          <p:nvPr>
            <p:ph type="ftr" sz="quarter" idx="16"/>
          </p:nvPr>
        </p:nvSpPr>
        <p:spPr/>
        <p:txBody>
          <a:bodyPr/>
          <a:lstStyle/>
          <a:p>
            <a:r>
              <a:rPr lang="en-GB"/>
              <a:t>Employee Engagement Strategy</a:t>
            </a:r>
          </a:p>
        </p:txBody>
      </p:sp>
      <p:sp>
        <p:nvSpPr>
          <p:cNvPr id="8" name="Slide Number Placeholder 7">
            <a:extLst>
              <a:ext uri="{FF2B5EF4-FFF2-40B4-BE49-F238E27FC236}">
                <a16:creationId xmlns:a16="http://schemas.microsoft.com/office/drawing/2014/main" id="{7970E358-807C-47E9-9ED5-F7A951A19DC5}"/>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109020" y="3683324"/>
            <a:ext cx="5760000"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pPr lvl="0"/>
            <a:r>
              <a:rPr lang="en-US"/>
              <a:t>Click to add 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109020" y="1898064"/>
            <a:ext cx="5760000" cy="1440000"/>
          </a:xfrm>
        </p:spPr>
        <p:txBody>
          <a:bodyPr anchor="b" anchorCtr="0"/>
          <a:lstStyle>
            <a:lvl1pPr>
              <a:defRPr sz="3200">
                <a:solidFill>
                  <a:schemeClr val="bg1"/>
                </a:solidFill>
              </a:defRPr>
            </a:lvl1pPr>
          </a:lstStyle>
          <a:p>
            <a:r>
              <a:rPr lang="en-US"/>
              <a:t>Click to add title</a:t>
            </a:r>
            <a:endParaRPr lang="en-GB"/>
          </a:p>
        </p:txBody>
      </p:sp>
      <p:pic>
        <p:nvPicPr>
          <p:cNvPr id="11" name="Picture 10" descr="Logo&#10;&#10;Description automatically generated">
            <a:extLst>
              <a:ext uri="{FF2B5EF4-FFF2-40B4-BE49-F238E27FC236}">
                <a16:creationId xmlns:a16="http://schemas.microsoft.com/office/drawing/2014/main" id="{87957468-1185-4F41-B88B-3911342476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08" r="26527"/>
          <a:stretch/>
        </p:blipFill>
        <p:spPr>
          <a:xfrm>
            <a:off x="1109020" y="5537520"/>
            <a:ext cx="1172910" cy="678247"/>
          </a:xfrm>
          <a:prstGeom prst="rect">
            <a:avLst/>
          </a:prstGeom>
        </p:spPr>
      </p:pic>
    </p:spTree>
    <p:extLst>
      <p:ext uri="{BB962C8B-B14F-4D97-AF65-F5344CB8AC3E}">
        <p14:creationId xmlns:p14="http://schemas.microsoft.com/office/powerpoint/2010/main" val="16393518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World Ma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4591" y="525041"/>
            <a:ext cx="6840000" cy="720000"/>
          </a:xfrm>
        </p:spPr>
        <p:txBody>
          <a:bodyPr/>
          <a:lstStyle>
            <a:lvl1pPr>
              <a:defRPr/>
            </a:lvl1pPr>
          </a:lstStyle>
          <a:p>
            <a:r>
              <a:rPr lang="en-US"/>
              <a:t>Click to add title</a:t>
            </a:r>
            <a:endParaRPr lang="en-GB"/>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 Placeholder 6">
            <a:extLst>
              <a:ext uri="{FF2B5EF4-FFF2-40B4-BE49-F238E27FC236}">
                <a16:creationId xmlns:a16="http://schemas.microsoft.com/office/drawing/2014/main" id="{8F8BF081-BC27-4E01-B050-B42C5CEA812C}"/>
              </a:ext>
            </a:extLst>
          </p:cNvPr>
          <p:cNvSpPr>
            <a:spLocks noGrp="1"/>
          </p:cNvSpPr>
          <p:nvPr>
            <p:ph type="body" sz="quarter" idx="19" hasCustomPrompt="1"/>
          </p:nvPr>
        </p:nvSpPr>
        <p:spPr>
          <a:xfrm>
            <a:off x="8490419" y="525041"/>
            <a:ext cx="2880000" cy="720000"/>
          </a:xfrm>
        </p:spPr>
        <p:txBody>
          <a:bodyPr numCol="1"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9" name="Graphic 8">
            <a:extLst>
              <a:ext uri="{FF2B5EF4-FFF2-40B4-BE49-F238E27FC236}">
                <a16:creationId xmlns:a16="http://schemas.microsoft.com/office/drawing/2014/main" id="{AA009420-1A3B-4F79-91DC-A38E898FC4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8800" y="2692537"/>
            <a:ext cx="7931619" cy="3818330"/>
          </a:xfrm>
          <a:prstGeom prst="rect">
            <a:avLst/>
          </a:prstGeom>
        </p:spPr>
      </p:pic>
      <p:sp>
        <p:nvSpPr>
          <p:cNvPr id="10" name="Text Placeholder 6">
            <a:extLst>
              <a:ext uri="{FF2B5EF4-FFF2-40B4-BE49-F238E27FC236}">
                <a16:creationId xmlns:a16="http://schemas.microsoft.com/office/drawing/2014/main" id="{55D744ED-9F2F-4075-B964-24C5F7C265F7}"/>
              </a:ext>
            </a:extLst>
          </p:cNvPr>
          <p:cNvSpPr>
            <a:spLocks noGrp="1"/>
          </p:cNvSpPr>
          <p:nvPr>
            <p:ph type="body" sz="quarter" idx="20" hasCustomPrompt="1"/>
          </p:nvPr>
        </p:nvSpPr>
        <p:spPr>
          <a:xfrm>
            <a:off x="1299353" y="1430699"/>
            <a:ext cx="6840000" cy="720000"/>
          </a:xfrm>
        </p:spPr>
        <p:txBody>
          <a:bodyPr numCol="1" spcCol="3600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text, press the ‘Increase/Decrease’ button under the Home tab to move though the text styles.</a:t>
            </a:r>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Oval 2">
            <a:extLst>
              <a:ext uri="{FF2B5EF4-FFF2-40B4-BE49-F238E27FC236}">
                <a16:creationId xmlns:a16="http://schemas.microsoft.com/office/drawing/2014/main" id="{2298402A-F51A-7042-B84B-59A5CFCDE9E8}"/>
              </a:ext>
            </a:extLst>
          </p:cNvPr>
          <p:cNvSpPr/>
          <p:nvPr userDrawn="1"/>
        </p:nvSpPr>
        <p:spPr>
          <a:xfrm>
            <a:off x="2033522" y="3921125"/>
            <a:ext cx="306000" cy="304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US</a:t>
            </a:r>
          </a:p>
        </p:txBody>
      </p:sp>
      <p:sp>
        <p:nvSpPr>
          <p:cNvPr id="18" name="Oval 17">
            <a:extLst>
              <a:ext uri="{FF2B5EF4-FFF2-40B4-BE49-F238E27FC236}">
                <a16:creationId xmlns:a16="http://schemas.microsoft.com/office/drawing/2014/main" id="{4C7167D1-B66A-954B-B68C-387B91656A81}"/>
              </a:ext>
            </a:extLst>
          </p:cNvPr>
          <p:cNvSpPr/>
          <p:nvPr userDrawn="1"/>
        </p:nvSpPr>
        <p:spPr>
          <a:xfrm>
            <a:off x="2351584" y="4653136"/>
            <a:ext cx="306000" cy="304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MEX</a:t>
            </a:r>
          </a:p>
        </p:txBody>
      </p:sp>
      <p:sp>
        <p:nvSpPr>
          <p:cNvPr id="19" name="Oval 18">
            <a:extLst>
              <a:ext uri="{FF2B5EF4-FFF2-40B4-BE49-F238E27FC236}">
                <a16:creationId xmlns:a16="http://schemas.microsoft.com/office/drawing/2014/main" id="{DD952289-9CA9-B248-82A3-DF4077C53AB0}"/>
              </a:ext>
            </a:extLst>
          </p:cNvPr>
          <p:cNvSpPr/>
          <p:nvPr userDrawn="1"/>
        </p:nvSpPr>
        <p:spPr>
          <a:xfrm>
            <a:off x="3099831" y="5673775"/>
            <a:ext cx="306000" cy="304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ARG</a:t>
            </a:r>
          </a:p>
        </p:txBody>
      </p:sp>
      <p:sp>
        <p:nvSpPr>
          <p:cNvPr id="20" name="Oval 19">
            <a:extLst>
              <a:ext uri="{FF2B5EF4-FFF2-40B4-BE49-F238E27FC236}">
                <a16:creationId xmlns:a16="http://schemas.microsoft.com/office/drawing/2014/main" id="{6FBB0A31-8359-874E-9A09-A3C0E7ADE8DD}"/>
              </a:ext>
            </a:extLst>
          </p:cNvPr>
          <p:cNvSpPr/>
          <p:nvPr userDrawn="1"/>
        </p:nvSpPr>
        <p:spPr>
          <a:xfrm>
            <a:off x="4151784" y="3717032"/>
            <a:ext cx="306000" cy="304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UK</a:t>
            </a:r>
          </a:p>
        </p:txBody>
      </p:sp>
      <p:sp>
        <p:nvSpPr>
          <p:cNvPr id="22" name="Oval 21">
            <a:extLst>
              <a:ext uri="{FF2B5EF4-FFF2-40B4-BE49-F238E27FC236}">
                <a16:creationId xmlns:a16="http://schemas.microsoft.com/office/drawing/2014/main" id="{471E842E-3F91-F447-8E91-113FF2BED32E}"/>
              </a:ext>
            </a:extLst>
          </p:cNvPr>
          <p:cNvSpPr/>
          <p:nvPr userDrawn="1"/>
        </p:nvSpPr>
        <p:spPr>
          <a:xfrm>
            <a:off x="4737226" y="5658133"/>
            <a:ext cx="306000" cy="304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SA</a:t>
            </a:r>
          </a:p>
        </p:txBody>
      </p:sp>
      <p:sp>
        <p:nvSpPr>
          <p:cNvPr id="30" name="Oval 29">
            <a:extLst>
              <a:ext uri="{FF2B5EF4-FFF2-40B4-BE49-F238E27FC236}">
                <a16:creationId xmlns:a16="http://schemas.microsoft.com/office/drawing/2014/main" id="{7E92CF83-CF83-5146-93EC-C0F47089F33A}"/>
              </a:ext>
            </a:extLst>
          </p:cNvPr>
          <p:cNvSpPr/>
          <p:nvPr userDrawn="1"/>
        </p:nvSpPr>
        <p:spPr>
          <a:xfrm>
            <a:off x="7160446" y="5589240"/>
            <a:ext cx="306000" cy="304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00"/>
              <a:t>AU</a:t>
            </a:r>
          </a:p>
        </p:txBody>
      </p:sp>
      <p:sp>
        <p:nvSpPr>
          <p:cNvPr id="26" name="Oval 25">
            <a:extLst>
              <a:ext uri="{FF2B5EF4-FFF2-40B4-BE49-F238E27FC236}">
                <a16:creationId xmlns:a16="http://schemas.microsoft.com/office/drawing/2014/main" id="{74928360-68EA-B64A-8CA2-BFD116458D19}"/>
              </a:ext>
            </a:extLst>
          </p:cNvPr>
          <p:cNvSpPr/>
          <p:nvPr userDrawn="1"/>
        </p:nvSpPr>
        <p:spPr>
          <a:xfrm>
            <a:off x="9310755" y="4149080"/>
            <a:ext cx="306000" cy="304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00"/>
          </a:p>
        </p:txBody>
      </p:sp>
      <p:sp>
        <p:nvSpPr>
          <p:cNvPr id="27" name="Oval 26">
            <a:extLst>
              <a:ext uri="{FF2B5EF4-FFF2-40B4-BE49-F238E27FC236}">
                <a16:creationId xmlns:a16="http://schemas.microsoft.com/office/drawing/2014/main" id="{F04C74F1-D3FA-AC49-BC9F-09810051874C}"/>
              </a:ext>
            </a:extLst>
          </p:cNvPr>
          <p:cNvSpPr/>
          <p:nvPr userDrawn="1"/>
        </p:nvSpPr>
        <p:spPr>
          <a:xfrm>
            <a:off x="9310755" y="4631928"/>
            <a:ext cx="306000" cy="304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700"/>
          </a:p>
        </p:txBody>
      </p:sp>
      <p:sp>
        <p:nvSpPr>
          <p:cNvPr id="11" name="TextBox 10">
            <a:extLst>
              <a:ext uri="{FF2B5EF4-FFF2-40B4-BE49-F238E27FC236}">
                <a16:creationId xmlns:a16="http://schemas.microsoft.com/office/drawing/2014/main" id="{F3B9E4B3-831F-D647-89E6-D5CF37B003F6}"/>
              </a:ext>
            </a:extLst>
          </p:cNvPr>
          <p:cNvSpPr txBox="1"/>
          <p:nvPr userDrawn="1"/>
        </p:nvSpPr>
        <p:spPr>
          <a:xfrm>
            <a:off x="9646323" y="4155440"/>
            <a:ext cx="1554480" cy="738664"/>
          </a:xfrm>
          <a:prstGeom prst="rect">
            <a:avLst/>
          </a:prstGeom>
          <a:noFill/>
        </p:spPr>
        <p:txBody>
          <a:bodyPr wrap="square" rtlCol="0">
            <a:spAutoFit/>
          </a:bodyPr>
          <a:lstStyle/>
          <a:p>
            <a:r>
              <a:rPr lang="en-US" sz="1050"/>
              <a:t>Fully owned</a:t>
            </a:r>
          </a:p>
          <a:p>
            <a:endParaRPr lang="en-US" sz="1050"/>
          </a:p>
          <a:p>
            <a:endParaRPr lang="en-US" sz="1050"/>
          </a:p>
          <a:p>
            <a:r>
              <a:rPr lang="en-US" sz="1050"/>
              <a:t>Franchise</a:t>
            </a:r>
          </a:p>
        </p:txBody>
      </p:sp>
    </p:spTree>
    <p:extLst>
      <p:ext uri="{BB962C8B-B14F-4D97-AF65-F5344CB8AC3E}">
        <p14:creationId xmlns:p14="http://schemas.microsoft.com/office/powerpoint/2010/main" val="142245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47212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3813" y="177466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160405"/>
            <a:ext cx="9901237" cy="356161"/>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2896407"/>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3371385" y="177466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Picture Placeholder 9">
            <a:extLst>
              <a:ext uri="{FF2B5EF4-FFF2-40B4-BE49-F238E27FC236}">
                <a16:creationId xmlns:a16="http://schemas.microsoft.com/office/drawing/2014/main" id="{671757E5-9E5C-40F0-87D3-00F467BDAFCF}"/>
              </a:ext>
            </a:extLst>
          </p:cNvPr>
          <p:cNvSpPr>
            <a:spLocks noGrp="1"/>
          </p:cNvSpPr>
          <p:nvPr>
            <p:ph type="pic" sz="quarter" idx="20" hasCustomPrompt="1"/>
          </p:nvPr>
        </p:nvSpPr>
        <p:spPr>
          <a:xfrm>
            <a:off x="5471164" y="177466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7570943" y="177466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371385" y="2896407"/>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5471164" y="2896407"/>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7570943" y="2896407"/>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8" name="Picture Placeholder 9">
            <a:extLst>
              <a:ext uri="{FF2B5EF4-FFF2-40B4-BE49-F238E27FC236}">
                <a16:creationId xmlns:a16="http://schemas.microsoft.com/office/drawing/2014/main" id="{65686FFC-872C-E041-8111-D8E842C35A70}"/>
              </a:ext>
            </a:extLst>
          </p:cNvPr>
          <p:cNvSpPr>
            <a:spLocks noGrp="1"/>
          </p:cNvSpPr>
          <p:nvPr>
            <p:ph type="pic" sz="quarter" idx="25" hasCustomPrompt="1"/>
          </p:nvPr>
        </p:nvSpPr>
        <p:spPr>
          <a:xfrm>
            <a:off x="9670722" y="1774669"/>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3" name="Text Placeholder 7">
            <a:extLst>
              <a:ext uri="{FF2B5EF4-FFF2-40B4-BE49-F238E27FC236}">
                <a16:creationId xmlns:a16="http://schemas.microsoft.com/office/drawing/2014/main" id="{8976B34F-756A-6A47-BDB8-3460BA903617}"/>
              </a:ext>
            </a:extLst>
          </p:cNvPr>
          <p:cNvSpPr>
            <a:spLocks noGrp="1"/>
          </p:cNvSpPr>
          <p:nvPr>
            <p:ph type="body" sz="quarter" idx="26" hasCustomPrompt="1"/>
          </p:nvPr>
        </p:nvSpPr>
        <p:spPr>
          <a:xfrm>
            <a:off x="9670722" y="2896407"/>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19327016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Icons A">
    <p:spTree>
      <p:nvGrpSpPr>
        <p:cNvPr id="1" name=""/>
        <p:cNvGrpSpPr/>
        <p:nvPr/>
      </p:nvGrpSpPr>
      <p:grpSpPr>
        <a:xfrm>
          <a:off x="0" y="0"/>
          <a:ext cx="0" cy="0"/>
          <a:chOff x="0" y="0"/>
          <a:chExt cx="0" cy="0"/>
        </a:xfrm>
      </p:grpSpPr>
      <p:sp>
        <p:nvSpPr>
          <p:cNvPr id="18" name="Google Shape;54;p148">
            <a:extLst>
              <a:ext uri="{FF2B5EF4-FFF2-40B4-BE49-F238E27FC236}">
                <a16:creationId xmlns:a16="http://schemas.microsoft.com/office/drawing/2014/main" id="{3F6459CF-EF64-2C40-9A89-2BFDFC96390F}"/>
              </a:ext>
            </a:extLst>
          </p:cNvPr>
          <p:cNvSpPr/>
          <p:nvPr userDrawn="1"/>
        </p:nvSpPr>
        <p:spPr>
          <a:xfrm flipH="1">
            <a:off x="-1" y="0"/>
            <a:ext cx="478669"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15" name="Google Shape;54;p148">
            <a:extLst>
              <a:ext uri="{FF2B5EF4-FFF2-40B4-BE49-F238E27FC236}">
                <a16:creationId xmlns:a16="http://schemas.microsoft.com/office/drawing/2014/main" id="{1BF8CBAE-D6B7-0D42-9C2E-198DC48797EB}"/>
              </a:ext>
            </a:extLst>
          </p:cNvPr>
          <p:cNvSpPr/>
          <p:nvPr userDrawn="1"/>
        </p:nvSpPr>
        <p:spPr>
          <a:xfrm>
            <a:off x="478666" y="0"/>
            <a:ext cx="11713333"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457092"/>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3812" y="1828478"/>
            <a:ext cx="1347787" cy="1346400"/>
          </a:xfrm>
          <a:prstGeom prst="ellipse">
            <a:avLst/>
          </a:prstGeom>
          <a:solidFill>
            <a:schemeClr val="bg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111604"/>
            <a:ext cx="9901237" cy="48859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2970213" y="2022065"/>
            <a:ext cx="2664082"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1239051" y="4003465"/>
            <a:ext cx="1346400" cy="1346400"/>
          </a:xfrm>
          <a:prstGeom prst="ellipse">
            <a:avLst/>
          </a:prstGeom>
          <a:solidFill>
            <a:schemeClr val="bg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Picture Placeholder 9">
            <a:extLst>
              <a:ext uri="{FF2B5EF4-FFF2-40B4-BE49-F238E27FC236}">
                <a16:creationId xmlns:a16="http://schemas.microsoft.com/office/drawing/2014/main" id="{671757E5-9E5C-40F0-87D3-00F467BDAFCF}"/>
              </a:ext>
            </a:extLst>
          </p:cNvPr>
          <p:cNvSpPr>
            <a:spLocks noGrp="1"/>
          </p:cNvSpPr>
          <p:nvPr>
            <p:ph type="pic" sz="quarter" idx="20" hasCustomPrompt="1"/>
          </p:nvPr>
        </p:nvSpPr>
        <p:spPr>
          <a:xfrm>
            <a:off x="6238889" y="1869865"/>
            <a:ext cx="1346400" cy="1346400"/>
          </a:xfrm>
          <a:prstGeom prst="ellipse">
            <a:avLst/>
          </a:prstGeom>
          <a:solidFill>
            <a:schemeClr val="bg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6167193" y="4105065"/>
            <a:ext cx="1346400" cy="1346400"/>
          </a:xfrm>
          <a:prstGeom prst="ellipse">
            <a:avLst/>
          </a:prstGeom>
          <a:solidFill>
            <a:schemeClr val="bg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2940851" y="4181064"/>
            <a:ext cx="2664082"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7885927" y="2022065"/>
            <a:ext cx="2646606"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7885927" y="4181064"/>
            <a:ext cx="2646606"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421382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Icons A">
    <p:spTree>
      <p:nvGrpSpPr>
        <p:cNvPr id="1" name=""/>
        <p:cNvGrpSpPr/>
        <p:nvPr/>
      </p:nvGrpSpPr>
      <p:grpSpPr>
        <a:xfrm>
          <a:off x="0" y="0"/>
          <a:ext cx="0" cy="0"/>
          <a:chOff x="0" y="0"/>
          <a:chExt cx="0" cy="0"/>
        </a:xfrm>
      </p:grpSpPr>
      <p:sp>
        <p:nvSpPr>
          <p:cNvPr id="15" name="Google Shape;54;p148">
            <a:extLst>
              <a:ext uri="{FF2B5EF4-FFF2-40B4-BE49-F238E27FC236}">
                <a16:creationId xmlns:a16="http://schemas.microsoft.com/office/drawing/2014/main" id="{1BF8CBAE-D6B7-0D42-9C2E-198DC48797EB}"/>
              </a:ext>
            </a:extLst>
          </p:cNvPr>
          <p:cNvSpPr/>
          <p:nvPr userDrawn="1"/>
        </p:nvSpPr>
        <p:spPr>
          <a:xfrm>
            <a:off x="5102427" y="96252"/>
            <a:ext cx="6931077" cy="6761748"/>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3813" y="2684759"/>
            <a:ext cx="2881579" cy="636866"/>
          </a:xfrm>
        </p:spPr>
        <p:txBody>
          <a:bodyPr/>
          <a:lstStyle>
            <a:lvl1pPr>
              <a:defRPr sz="2400"/>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4506086" y="1020833"/>
            <a:ext cx="1189353" cy="1188129"/>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316353" y="3321625"/>
            <a:ext cx="2162931" cy="910461"/>
          </a:xfrm>
        </p:spPr>
        <p:txBody>
          <a:bodyPr/>
          <a:lstStyle>
            <a:lvl1pPr>
              <a:defRPr sz="1400"/>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5855127" y="1350842"/>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4515898" y="4302204"/>
            <a:ext cx="1197720" cy="119772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7" name="Picture Placeholder 9">
            <a:extLst>
              <a:ext uri="{FF2B5EF4-FFF2-40B4-BE49-F238E27FC236}">
                <a16:creationId xmlns:a16="http://schemas.microsoft.com/office/drawing/2014/main" id="{671757E5-9E5C-40F0-87D3-00F467BDAFCF}"/>
              </a:ext>
            </a:extLst>
          </p:cNvPr>
          <p:cNvSpPr>
            <a:spLocks noGrp="1"/>
          </p:cNvSpPr>
          <p:nvPr>
            <p:ph type="pic" sz="quarter" idx="20" hasCustomPrompt="1"/>
          </p:nvPr>
        </p:nvSpPr>
        <p:spPr>
          <a:xfrm>
            <a:off x="4503951" y="2634051"/>
            <a:ext cx="1191488" cy="1191488"/>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3" name="Picture Placeholder 9">
            <a:extLst>
              <a:ext uri="{FF2B5EF4-FFF2-40B4-BE49-F238E27FC236}">
                <a16:creationId xmlns:a16="http://schemas.microsoft.com/office/drawing/2014/main" id="{36C64697-5543-5644-BC01-7304EC1E6DB2}"/>
              </a:ext>
            </a:extLst>
          </p:cNvPr>
          <p:cNvSpPr>
            <a:spLocks noGrp="1"/>
          </p:cNvSpPr>
          <p:nvPr>
            <p:ph type="pic" sz="quarter" idx="25" hasCustomPrompt="1"/>
          </p:nvPr>
        </p:nvSpPr>
        <p:spPr>
          <a:xfrm>
            <a:off x="8005245" y="1020833"/>
            <a:ext cx="1189353" cy="1188129"/>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4" name="Picture Placeholder 9">
            <a:extLst>
              <a:ext uri="{FF2B5EF4-FFF2-40B4-BE49-F238E27FC236}">
                <a16:creationId xmlns:a16="http://schemas.microsoft.com/office/drawing/2014/main" id="{F430A1B3-7392-314A-A635-F7121AFBBB90}"/>
              </a:ext>
            </a:extLst>
          </p:cNvPr>
          <p:cNvSpPr>
            <a:spLocks noGrp="1"/>
          </p:cNvSpPr>
          <p:nvPr>
            <p:ph type="pic" sz="quarter" idx="26" hasCustomPrompt="1"/>
          </p:nvPr>
        </p:nvSpPr>
        <p:spPr>
          <a:xfrm>
            <a:off x="8015057" y="4302204"/>
            <a:ext cx="1197720" cy="119772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5" name="Picture Placeholder 9">
            <a:extLst>
              <a:ext uri="{FF2B5EF4-FFF2-40B4-BE49-F238E27FC236}">
                <a16:creationId xmlns:a16="http://schemas.microsoft.com/office/drawing/2014/main" id="{67C76C4E-2CCB-2D49-8D41-E54E4CB077A4}"/>
              </a:ext>
            </a:extLst>
          </p:cNvPr>
          <p:cNvSpPr>
            <a:spLocks noGrp="1"/>
          </p:cNvSpPr>
          <p:nvPr>
            <p:ph type="pic" sz="quarter" idx="27" hasCustomPrompt="1"/>
          </p:nvPr>
        </p:nvSpPr>
        <p:spPr>
          <a:xfrm>
            <a:off x="8003110" y="2634051"/>
            <a:ext cx="1191488" cy="1191488"/>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Text Placeholder 7">
            <a:extLst>
              <a:ext uri="{FF2B5EF4-FFF2-40B4-BE49-F238E27FC236}">
                <a16:creationId xmlns:a16="http://schemas.microsoft.com/office/drawing/2014/main" id="{70DC97D8-3C99-7C4F-8D71-DA6EC4820DC4}"/>
              </a:ext>
            </a:extLst>
          </p:cNvPr>
          <p:cNvSpPr>
            <a:spLocks noGrp="1"/>
          </p:cNvSpPr>
          <p:nvPr>
            <p:ph type="body" sz="quarter" idx="30" hasCustomPrompt="1"/>
          </p:nvPr>
        </p:nvSpPr>
        <p:spPr>
          <a:xfrm>
            <a:off x="5855127" y="1619040"/>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
        <p:nvSpPr>
          <p:cNvPr id="29" name="Text Placeholder 7">
            <a:extLst>
              <a:ext uri="{FF2B5EF4-FFF2-40B4-BE49-F238E27FC236}">
                <a16:creationId xmlns:a16="http://schemas.microsoft.com/office/drawing/2014/main" id="{8D84BF9F-E5CB-BB47-B9BD-AC6E171EB55C}"/>
              </a:ext>
            </a:extLst>
          </p:cNvPr>
          <p:cNvSpPr>
            <a:spLocks noGrp="1"/>
          </p:cNvSpPr>
          <p:nvPr>
            <p:ph type="body" sz="quarter" idx="31" hasCustomPrompt="1"/>
          </p:nvPr>
        </p:nvSpPr>
        <p:spPr>
          <a:xfrm>
            <a:off x="5855127" y="2973386"/>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0" name="Text Placeholder 7">
            <a:extLst>
              <a:ext uri="{FF2B5EF4-FFF2-40B4-BE49-F238E27FC236}">
                <a16:creationId xmlns:a16="http://schemas.microsoft.com/office/drawing/2014/main" id="{932D4951-EE65-0240-878B-0C25D0848D04}"/>
              </a:ext>
            </a:extLst>
          </p:cNvPr>
          <p:cNvSpPr>
            <a:spLocks noGrp="1"/>
          </p:cNvSpPr>
          <p:nvPr>
            <p:ph type="body" sz="quarter" idx="32" hasCustomPrompt="1"/>
          </p:nvPr>
        </p:nvSpPr>
        <p:spPr>
          <a:xfrm>
            <a:off x="5855127" y="3241584"/>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
        <p:nvSpPr>
          <p:cNvPr id="31" name="Text Placeholder 7">
            <a:extLst>
              <a:ext uri="{FF2B5EF4-FFF2-40B4-BE49-F238E27FC236}">
                <a16:creationId xmlns:a16="http://schemas.microsoft.com/office/drawing/2014/main" id="{0780C62D-3111-5A4C-8311-EE6D7A8CFF9F}"/>
              </a:ext>
            </a:extLst>
          </p:cNvPr>
          <p:cNvSpPr>
            <a:spLocks noGrp="1"/>
          </p:cNvSpPr>
          <p:nvPr>
            <p:ph type="body" sz="quarter" idx="33" hasCustomPrompt="1"/>
          </p:nvPr>
        </p:nvSpPr>
        <p:spPr>
          <a:xfrm>
            <a:off x="5855127" y="4657807"/>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2" name="Text Placeholder 7">
            <a:extLst>
              <a:ext uri="{FF2B5EF4-FFF2-40B4-BE49-F238E27FC236}">
                <a16:creationId xmlns:a16="http://schemas.microsoft.com/office/drawing/2014/main" id="{8513D1C2-F560-B742-AA73-3873A2648AB2}"/>
              </a:ext>
            </a:extLst>
          </p:cNvPr>
          <p:cNvSpPr>
            <a:spLocks noGrp="1"/>
          </p:cNvSpPr>
          <p:nvPr>
            <p:ph type="body" sz="quarter" idx="34" hasCustomPrompt="1"/>
          </p:nvPr>
        </p:nvSpPr>
        <p:spPr>
          <a:xfrm>
            <a:off x="5855127" y="4926005"/>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
        <p:nvSpPr>
          <p:cNvPr id="33" name="Text Placeholder 7">
            <a:extLst>
              <a:ext uri="{FF2B5EF4-FFF2-40B4-BE49-F238E27FC236}">
                <a16:creationId xmlns:a16="http://schemas.microsoft.com/office/drawing/2014/main" id="{A0A1092A-6E60-0D48-A25B-178740FF7F62}"/>
              </a:ext>
            </a:extLst>
          </p:cNvPr>
          <p:cNvSpPr>
            <a:spLocks noGrp="1"/>
          </p:cNvSpPr>
          <p:nvPr>
            <p:ph type="body" sz="quarter" idx="35" hasCustomPrompt="1"/>
          </p:nvPr>
        </p:nvSpPr>
        <p:spPr>
          <a:xfrm>
            <a:off x="9340847" y="4657807"/>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4" name="Text Placeholder 7">
            <a:extLst>
              <a:ext uri="{FF2B5EF4-FFF2-40B4-BE49-F238E27FC236}">
                <a16:creationId xmlns:a16="http://schemas.microsoft.com/office/drawing/2014/main" id="{B09CB05C-BF08-4841-AF37-FF838644481C}"/>
              </a:ext>
            </a:extLst>
          </p:cNvPr>
          <p:cNvSpPr>
            <a:spLocks noGrp="1"/>
          </p:cNvSpPr>
          <p:nvPr>
            <p:ph type="body" sz="quarter" idx="36" hasCustomPrompt="1"/>
          </p:nvPr>
        </p:nvSpPr>
        <p:spPr>
          <a:xfrm>
            <a:off x="9340847" y="4926005"/>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
        <p:nvSpPr>
          <p:cNvPr id="35" name="Text Placeholder 7">
            <a:extLst>
              <a:ext uri="{FF2B5EF4-FFF2-40B4-BE49-F238E27FC236}">
                <a16:creationId xmlns:a16="http://schemas.microsoft.com/office/drawing/2014/main" id="{BF4E30E7-F9D3-AC45-9042-4DA360C96842}"/>
              </a:ext>
            </a:extLst>
          </p:cNvPr>
          <p:cNvSpPr>
            <a:spLocks noGrp="1"/>
          </p:cNvSpPr>
          <p:nvPr>
            <p:ph type="body" sz="quarter" idx="37" hasCustomPrompt="1"/>
          </p:nvPr>
        </p:nvSpPr>
        <p:spPr>
          <a:xfrm>
            <a:off x="9340847" y="2966510"/>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6" name="Text Placeholder 7">
            <a:extLst>
              <a:ext uri="{FF2B5EF4-FFF2-40B4-BE49-F238E27FC236}">
                <a16:creationId xmlns:a16="http://schemas.microsoft.com/office/drawing/2014/main" id="{AB1AA702-4EDF-3D48-B0F0-976627FB9B61}"/>
              </a:ext>
            </a:extLst>
          </p:cNvPr>
          <p:cNvSpPr>
            <a:spLocks noGrp="1"/>
          </p:cNvSpPr>
          <p:nvPr>
            <p:ph type="body" sz="quarter" idx="38" hasCustomPrompt="1"/>
          </p:nvPr>
        </p:nvSpPr>
        <p:spPr>
          <a:xfrm>
            <a:off x="9340847" y="3234708"/>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
        <p:nvSpPr>
          <p:cNvPr id="37" name="Text Placeholder 7">
            <a:extLst>
              <a:ext uri="{FF2B5EF4-FFF2-40B4-BE49-F238E27FC236}">
                <a16:creationId xmlns:a16="http://schemas.microsoft.com/office/drawing/2014/main" id="{F74C2D81-9E06-CA4A-AC05-70446FF80E26}"/>
              </a:ext>
            </a:extLst>
          </p:cNvPr>
          <p:cNvSpPr>
            <a:spLocks noGrp="1"/>
          </p:cNvSpPr>
          <p:nvPr>
            <p:ph type="body" sz="quarter" idx="39" hasCustomPrompt="1"/>
          </p:nvPr>
        </p:nvSpPr>
        <p:spPr>
          <a:xfrm>
            <a:off x="9340847" y="1350841"/>
            <a:ext cx="1784174" cy="202950"/>
          </a:xfrm>
          <a:noFill/>
        </p:spPr>
        <p:txBody>
          <a:bodyPr anchor="b" anchorCtr="0"/>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8" name="Text Placeholder 7">
            <a:extLst>
              <a:ext uri="{FF2B5EF4-FFF2-40B4-BE49-F238E27FC236}">
                <a16:creationId xmlns:a16="http://schemas.microsoft.com/office/drawing/2014/main" id="{C7D824F2-9082-D54C-A237-7DF851FEAEAD}"/>
              </a:ext>
            </a:extLst>
          </p:cNvPr>
          <p:cNvSpPr>
            <a:spLocks noGrp="1"/>
          </p:cNvSpPr>
          <p:nvPr>
            <p:ph type="body" sz="quarter" idx="40" hasCustomPrompt="1"/>
          </p:nvPr>
        </p:nvSpPr>
        <p:spPr>
          <a:xfrm>
            <a:off x="9340847" y="1619039"/>
            <a:ext cx="1784174" cy="202950"/>
          </a:xfrm>
          <a:noFill/>
        </p:spPr>
        <p:txBody>
          <a:bodyPr/>
          <a:lstStyle>
            <a:lvl1pPr algn="l">
              <a:defRPr sz="1200">
                <a:solidFill>
                  <a:schemeClr val="tx2"/>
                </a:solidFill>
              </a:defRPr>
            </a:lvl1pPr>
            <a:lvl2pPr marL="0" indent="0" algn="l">
              <a:lnSpc>
                <a:spcPts val="1000"/>
              </a:lnSpc>
              <a:buNone/>
              <a:defRPr sz="1000" b="0">
                <a:solidFill>
                  <a:schemeClr val="accent4"/>
                </a:solidFill>
              </a:defRPr>
            </a:lvl2pPr>
            <a:lvl3pPr marL="0" indent="0" algn="l">
              <a:lnSpc>
                <a:spcPts val="1000"/>
              </a:lnSpc>
              <a:buFont typeface="Arial" panose="020B0604020202020204" pitchFamily="34" charset="0"/>
              <a:buNone/>
              <a:defRPr sz="1000">
                <a:solidFill>
                  <a:schemeClr val="accent4"/>
                </a:solidFill>
              </a:defRPr>
            </a:lvl3pPr>
            <a:lvl4pPr marL="0" indent="0" algn="l">
              <a:lnSpc>
                <a:spcPts val="1000"/>
              </a:lnSpc>
              <a:buNone/>
              <a:defRPr sz="1000" b="0">
                <a:solidFill>
                  <a:schemeClr val="accent4"/>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1"/>
            <a:r>
              <a:rPr lang="en-US"/>
              <a:t>Body copy</a:t>
            </a:r>
          </a:p>
        </p:txBody>
      </p:sp>
    </p:spTree>
    <p:extLst>
      <p:ext uri="{BB962C8B-B14F-4D97-AF65-F5344CB8AC3E}">
        <p14:creationId xmlns:p14="http://schemas.microsoft.com/office/powerpoint/2010/main" val="1454324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hapes-circl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60337"/>
            <a:ext cx="9901237" cy="85548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4223398"/>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3829851" y="4223398"/>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1" name="Text Placeholder 7">
            <a:extLst>
              <a:ext uri="{FF2B5EF4-FFF2-40B4-BE49-F238E27FC236}">
                <a16:creationId xmlns:a16="http://schemas.microsoft.com/office/drawing/2014/main" id="{32B7F080-4119-404C-B01C-B7BF3261916E}"/>
              </a:ext>
            </a:extLst>
          </p:cNvPr>
          <p:cNvSpPr>
            <a:spLocks noGrp="1"/>
          </p:cNvSpPr>
          <p:nvPr>
            <p:ph type="body" sz="quarter" idx="23" hasCustomPrompt="1"/>
          </p:nvPr>
        </p:nvSpPr>
        <p:spPr>
          <a:xfrm>
            <a:off x="6365889" y="4223398"/>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7" y="4223398"/>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8" name="Oval 17">
            <a:extLst>
              <a:ext uri="{FF2B5EF4-FFF2-40B4-BE49-F238E27FC236}">
                <a16:creationId xmlns:a16="http://schemas.microsoft.com/office/drawing/2014/main" id="{6CC5FF0E-39E0-2C48-B563-22E87CFBF679}"/>
              </a:ext>
            </a:extLst>
          </p:cNvPr>
          <p:cNvSpPr/>
          <p:nvPr userDrawn="1"/>
        </p:nvSpPr>
        <p:spPr>
          <a:xfrm>
            <a:off x="1299938"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497404-F16A-1B4E-A4C9-F1BE27727F36}"/>
              </a:ext>
            </a:extLst>
          </p:cNvPr>
          <p:cNvSpPr/>
          <p:nvPr userDrawn="1"/>
        </p:nvSpPr>
        <p:spPr>
          <a:xfrm>
            <a:off x="3842488"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327C8C-1879-2543-A22D-23E1320F4DE3}"/>
              </a:ext>
            </a:extLst>
          </p:cNvPr>
          <p:cNvSpPr/>
          <p:nvPr userDrawn="1"/>
        </p:nvSpPr>
        <p:spPr>
          <a:xfrm>
            <a:off x="6359868"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0EB87FF-935F-4D4E-81AF-8E8D2BEAB892}"/>
              </a:ext>
            </a:extLst>
          </p:cNvPr>
          <p:cNvSpPr/>
          <p:nvPr userDrawn="1"/>
        </p:nvSpPr>
        <p:spPr>
          <a:xfrm>
            <a:off x="8904312" y="2979668"/>
            <a:ext cx="890370" cy="890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232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893D85-1776-9B4E-8C12-7B22C731638A}"/>
              </a:ext>
            </a:extLst>
          </p:cNvPr>
          <p:cNvSpPr/>
          <p:nvPr userDrawn="1"/>
        </p:nvSpPr>
        <p:spPr>
          <a:xfrm>
            <a:off x="6470830" y="2158809"/>
            <a:ext cx="4206337" cy="301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ADBAB0-D46A-FF4F-8AD4-A8DC3D549913}"/>
              </a:ext>
            </a:extLst>
          </p:cNvPr>
          <p:cNvSpPr/>
          <p:nvPr userDrawn="1"/>
        </p:nvSpPr>
        <p:spPr>
          <a:xfrm>
            <a:off x="1833263" y="2158809"/>
            <a:ext cx="4206337" cy="301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833263" y="1037814"/>
            <a:ext cx="8843904" cy="720000"/>
          </a:xfrm>
        </p:spPr>
        <p:txBody>
          <a:bodyPr/>
          <a:lstStyle>
            <a:lvl1pPr algn="ctr">
              <a:defRPr b="0"/>
            </a:lvl1pPr>
          </a:lstStyle>
          <a:p>
            <a:r>
              <a:rPr lang="en-US"/>
              <a:t>Click to add title</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3610133" y="2581638"/>
            <a:ext cx="1800000" cy="266727"/>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17" name="Text Placeholder 7">
            <a:extLst>
              <a:ext uri="{FF2B5EF4-FFF2-40B4-BE49-F238E27FC236}">
                <a16:creationId xmlns:a16="http://schemas.microsoft.com/office/drawing/2014/main" id="{88661B75-7275-364A-88ED-4090429FCD6E}"/>
              </a:ext>
            </a:extLst>
          </p:cNvPr>
          <p:cNvSpPr>
            <a:spLocks noGrp="1"/>
          </p:cNvSpPr>
          <p:nvPr>
            <p:ph type="body" sz="quarter" idx="23" hasCustomPrompt="1"/>
          </p:nvPr>
        </p:nvSpPr>
        <p:spPr>
          <a:xfrm>
            <a:off x="2109924" y="3762133"/>
            <a:ext cx="3585917" cy="1440000"/>
          </a:xfrm>
          <a:noFill/>
        </p:spPr>
        <p:txBody>
          <a:bodyPr/>
          <a:lstStyle>
            <a:lvl1pPr algn="l">
              <a:lnSpc>
                <a:spcPts val="1400"/>
              </a:lnSpc>
              <a:defRPr sz="1200">
                <a:solidFill>
                  <a:schemeClr val="accent4"/>
                </a:solidFill>
              </a:defRPr>
            </a:lvl1pPr>
            <a:lvl2pPr marL="0" indent="0" algn="l">
              <a:lnSpc>
                <a:spcPts val="1400"/>
              </a:lnSpc>
              <a:buNone/>
              <a:defRPr sz="1200" b="0">
                <a:solidFill>
                  <a:schemeClr val="accent4"/>
                </a:solidFill>
              </a:defRPr>
            </a:lvl2pPr>
            <a:lvl3pPr marL="0" indent="0" algn="l">
              <a:lnSpc>
                <a:spcPts val="1400"/>
              </a:lnSpc>
              <a:buFont typeface="Arial" panose="020B0604020202020204" pitchFamily="34" charset="0"/>
              <a:buNone/>
              <a:defRPr sz="1200">
                <a:solidFill>
                  <a:schemeClr val="accent4"/>
                </a:solidFill>
              </a:defRPr>
            </a:lvl3pPr>
            <a:lvl4pPr marL="0" indent="0" algn="l">
              <a:lnSpc>
                <a:spcPts val="1400"/>
              </a:lnSpc>
              <a:buNone/>
              <a:defRPr sz="1200" b="0">
                <a:solidFill>
                  <a:schemeClr val="accent4"/>
                </a:solidFill>
              </a:defRPr>
            </a:lvl4pPr>
            <a:lvl5pPr marL="0" indent="0" algn="l">
              <a:lnSpc>
                <a:spcPts val="1400"/>
              </a:lnSpc>
              <a:buFont typeface="Arial" panose="020B0604020202020204" pitchFamily="34" charset="0"/>
              <a:buNone/>
              <a:defRPr sz="1200">
                <a:solidFill>
                  <a:schemeClr val="accent4"/>
                </a:solidFill>
              </a:defRPr>
            </a:lvl5pPr>
            <a:lvl6pPr marL="0" indent="0" algn="l">
              <a:lnSpc>
                <a:spcPts val="1400"/>
              </a:lnSpc>
              <a:buFont typeface="Arial" panose="020B0604020202020204" pitchFamily="34" charset="0"/>
              <a:buNone/>
              <a:defRPr sz="1200">
                <a:solidFill>
                  <a:schemeClr val="accent4"/>
                </a:solidFill>
              </a:defRPr>
            </a:lvl6pPr>
            <a:lvl7pPr marL="0" indent="0" algn="l">
              <a:lnSpc>
                <a:spcPts val="1400"/>
              </a:lnSpc>
              <a:buFont typeface="Arial" panose="020B0604020202020204" pitchFamily="34" charset="0"/>
              <a:buNone/>
              <a:defRPr sz="1200">
                <a:solidFill>
                  <a:schemeClr val="accent4"/>
                </a:solidFill>
              </a:defRPr>
            </a:lvl7pPr>
            <a:lvl8pPr marL="0" indent="0" algn="l">
              <a:lnSpc>
                <a:spcPts val="1400"/>
              </a:lnSpc>
              <a:buFont typeface="Arial" panose="020B0604020202020204" pitchFamily="34" charset="0"/>
              <a:buNone/>
              <a:defRPr sz="1200">
                <a:solidFill>
                  <a:schemeClr val="accent4"/>
                </a:solidFill>
              </a:defRPr>
            </a:lvl8pPr>
            <a:lvl9pPr marL="0" indent="0" algn="l">
              <a:lnSpc>
                <a:spcPts val="1400"/>
              </a:lnSpc>
              <a:buFont typeface="Arial" panose="020B0604020202020204" pitchFamily="34" charset="0"/>
              <a:buNone/>
              <a:defRPr sz="1200">
                <a:solidFill>
                  <a:schemeClr val="accent4"/>
                </a:solidFill>
              </a:defRPr>
            </a:lvl9pPr>
          </a:lstStyle>
          <a:p>
            <a:pPr lvl="0"/>
            <a:r>
              <a:rPr lang="en-US"/>
              <a:t>Introduction ipsum dolor sit </a:t>
            </a:r>
            <a:r>
              <a:rPr lang="en-US" err="1"/>
              <a:t>amet</a:t>
            </a:r>
            <a:r>
              <a:rPr lang="en-US"/>
              <a:t>, </a:t>
            </a:r>
            <a:r>
              <a:rPr lang="en-US" err="1"/>
              <a:t>consetetur</a:t>
            </a:r>
            <a:br>
              <a:rPr lang="en-US"/>
            </a:br>
            <a:r>
              <a:rPr lang="en-US" err="1"/>
              <a:t>sadipscing</a:t>
            </a:r>
            <a:r>
              <a:rPr lang="en-US"/>
              <a:t> </a:t>
            </a:r>
            <a:r>
              <a:rPr lang="en-US" err="1"/>
              <a:t>elitr</a:t>
            </a:r>
            <a:r>
              <a:rPr lang="en-US"/>
              <a:t>, sed diam </a:t>
            </a:r>
            <a:r>
              <a:rPr lang="en-US" err="1"/>
              <a:t>nonumy</a:t>
            </a:r>
            <a:r>
              <a:rPr lang="en-US"/>
              <a:t> </a:t>
            </a:r>
            <a:r>
              <a:rPr lang="en-US" err="1"/>
              <a:t>eirmod</a:t>
            </a:r>
            <a:r>
              <a:rPr lang="en-US"/>
              <a:t>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endParaRPr lang="en-US"/>
          </a:p>
        </p:txBody>
      </p:sp>
      <p:sp>
        <p:nvSpPr>
          <p:cNvPr id="19" name="Text Placeholder 7">
            <a:extLst>
              <a:ext uri="{FF2B5EF4-FFF2-40B4-BE49-F238E27FC236}">
                <a16:creationId xmlns:a16="http://schemas.microsoft.com/office/drawing/2014/main" id="{52F80DEE-0E10-2945-A853-AD6F04CEDBCA}"/>
              </a:ext>
            </a:extLst>
          </p:cNvPr>
          <p:cNvSpPr>
            <a:spLocks noGrp="1"/>
          </p:cNvSpPr>
          <p:nvPr>
            <p:ph type="body" sz="quarter" idx="24" hasCustomPrompt="1"/>
          </p:nvPr>
        </p:nvSpPr>
        <p:spPr>
          <a:xfrm>
            <a:off x="3610133" y="2884146"/>
            <a:ext cx="1800000" cy="266727"/>
          </a:xfrm>
          <a:noFill/>
        </p:spPr>
        <p:txBody>
          <a:bodyPr/>
          <a:lstStyle>
            <a:lvl1pPr algn="l">
              <a:defRPr sz="1000">
                <a:solidFill>
                  <a:schemeClr val="accent6">
                    <a:lumMod val="60000"/>
                    <a:lumOff val="40000"/>
                  </a:schemeClr>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29" name="Picture Placeholder 9">
            <a:extLst>
              <a:ext uri="{FF2B5EF4-FFF2-40B4-BE49-F238E27FC236}">
                <a16:creationId xmlns:a16="http://schemas.microsoft.com/office/drawing/2014/main" id="{DFF8A408-5E56-D940-A188-8955FE141787}"/>
              </a:ext>
            </a:extLst>
          </p:cNvPr>
          <p:cNvSpPr>
            <a:spLocks noGrp="1"/>
          </p:cNvSpPr>
          <p:nvPr>
            <p:ph type="pic" sz="quarter" idx="18" hasCustomPrompt="1"/>
          </p:nvPr>
        </p:nvSpPr>
        <p:spPr>
          <a:xfrm>
            <a:off x="2122821" y="2423444"/>
            <a:ext cx="1189353" cy="1188129"/>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0" name="Text Placeholder 7">
            <a:extLst>
              <a:ext uri="{FF2B5EF4-FFF2-40B4-BE49-F238E27FC236}">
                <a16:creationId xmlns:a16="http://schemas.microsoft.com/office/drawing/2014/main" id="{4822C704-70CC-F54D-9B50-629CC43F7DCB}"/>
              </a:ext>
            </a:extLst>
          </p:cNvPr>
          <p:cNvSpPr>
            <a:spLocks noGrp="1"/>
          </p:cNvSpPr>
          <p:nvPr>
            <p:ph type="body" sz="quarter" idx="25" hasCustomPrompt="1"/>
          </p:nvPr>
        </p:nvSpPr>
        <p:spPr>
          <a:xfrm>
            <a:off x="8282076" y="2581638"/>
            <a:ext cx="1800000" cy="266727"/>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1" name="Text Placeholder 7">
            <a:extLst>
              <a:ext uri="{FF2B5EF4-FFF2-40B4-BE49-F238E27FC236}">
                <a16:creationId xmlns:a16="http://schemas.microsoft.com/office/drawing/2014/main" id="{0878F52A-8E5C-9246-B7F4-7A70B8C9BCFB}"/>
              </a:ext>
            </a:extLst>
          </p:cNvPr>
          <p:cNvSpPr>
            <a:spLocks noGrp="1"/>
          </p:cNvSpPr>
          <p:nvPr>
            <p:ph type="body" sz="quarter" idx="26" hasCustomPrompt="1"/>
          </p:nvPr>
        </p:nvSpPr>
        <p:spPr>
          <a:xfrm>
            <a:off x="6781867" y="3762133"/>
            <a:ext cx="3585917" cy="1440000"/>
          </a:xfrm>
          <a:noFill/>
        </p:spPr>
        <p:txBody>
          <a:bodyPr/>
          <a:lstStyle>
            <a:lvl1pPr algn="l">
              <a:lnSpc>
                <a:spcPts val="1400"/>
              </a:lnSpc>
              <a:defRPr sz="1200">
                <a:solidFill>
                  <a:schemeClr val="accent4"/>
                </a:solidFill>
              </a:defRPr>
            </a:lvl1pPr>
            <a:lvl2pPr marL="0" indent="0" algn="l">
              <a:lnSpc>
                <a:spcPts val="1400"/>
              </a:lnSpc>
              <a:buNone/>
              <a:defRPr sz="1200" b="0">
                <a:solidFill>
                  <a:schemeClr val="accent4"/>
                </a:solidFill>
              </a:defRPr>
            </a:lvl2pPr>
            <a:lvl3pPr marL="0" indent="0" algn="l">
              <a:lnSpc>
                <a:spcPts val="1400"/>
              </a:lnSpc>
              <a:buFont typeface="Arial" panose="020B0604020202020204" pitchFamily="34" charset="0"/>
              <a:buNone/>
              <a:defRPr sz="1200">
                <a:solidFill>
                  <a:schemeClr val="accent4"/>
                </a:solidFill>
              </a:defRPr>
            </a:lvl3pPr>
            <a:lvl4pPr marL="0" indent="0" algn="l">
              <a:lnSpc>
                <a:spcPts val="1400"/>
              </a:lnSpc>
              <a:buNone/>
              <a:defRPr sz="1200" b="0">
                <a:solidFill>
                  <a:schemeClr val="accent4"/>
                </a:solidFill>
              </a:defRPr>
            </a:lvl4pPr>
            <a:lvl5pPr marL="0" indent="0" algn="l">
              <a:lnSpc>
                <a:spcPts val="1400"/>
              </a:lnSpc>
              <a:buFont typeface="Arial" panose="020B0604020202020204" pitchFamily="34" charset="0"/>
              <a:buNone/>
              <a:defRPr sz="1200">
                <a:solidFill>
                  <a:schemeClr val="accent4"/>
                </a:solidFill>
              </a:defRPr>
            </a:lvl5pPr>
            <a:lvl6pPr marL="0" indent="0" algn="l">
              <a:lnSpc>
                <a:spcPts val="1400"/>
              </a:lnSpc>
              <a:buFont typeface="Arial" panose="020B0604020202020204" pitchFamily="34" charset="0"/>
              <a:buNone/>
              <a:defRPr sz="1200">
                <a:solidFill>
                  <a:schemeClr val="accent4"/>
                </a:solidFill>
              </a:defRPr>
            </a:lvl6pPr>
            <a:lvl7pPr marL="0" indent="0" algn="l">
              <a:lnSpc>
                <a:spcPts val="1400"/>
              </a:lnSpc>
              <a:buFont typeface="Arial" panose="020B0604020202020204" pitchFamily="34" charset="0"/>
              <a:buNone/>
              <a:defRPr sz="1200">
                <a:solidFill>
                  <a:schemeClr val="accent4"/>
                </a:solidFill>
              </a:defRPr>
            </a:lvl7pPr>
            <a:lvl8pPr marL="0" indent="0" algn="l">
              <a:lnSpc>
                <a:spcPts val="1400"/>
              </a:lnSpc>
              <a:buFont typeface="Arial" panose="020B0604020202020204" pitchFamily="34" charset="0"/>
              <a:buNone/>
              <a:defRPr sz="1200">
                <a:solidFill>
                  <a:schemeClr val="accent4"/>
                </a:solidFill>
              </a:defRPr>
            </a:lvl8pPr>
            <a:lvl9pPr marL="0" indent="0" algn="l">
              <a:lnSpc>
                <a:spcPts val="1400"/>
              </a:lnSpc>
              <a:buFont typeface="Arial" panose="020B0604020202020204" pitchFamily="34" charset="0"/>
              <a:buNone/>
              <a:defRPr sz="1200">
                <a:solidFill>
                  <a:schemeClr val="accent4"/>
                </a:solidFill>
              </a:defRPr>
            </a:lvl9pPr>
          </a:lstStyle>
          <a:p>
            <a:pPr lvl="0"/>
            <a:r>
              <a:rPr lang="en-US"/>
              <a:t>Introduction ipsum dolor sit </a:t>
            </a:r>
            <a:r>
              <a:rPr lang="en-US" err="1"/>
              <a:t>amet</a:t>
            </a:r>
            <a:r>
              <a:rPr lang="en-US"/>
              <a:t>, </a:t>
            </a:r>
            <a:r>
              <a:rPr lang="en-US" err="1"/>
              <a:t>consetetur</a:t>
            </a:r>
            <a:br>
              <a:rPr lang="en-US"/>
            </a:br>
            <a:r>
              <a:rPr lang="en-US" err="1"/>
              <a:t>sadipscing</a:t>
            </a:r>
            <a:r>
              <a:rPr lang="en-US"/>
              <a:t> </a:t>
            </a:r>
            <a:r>
              <a:rPr lang="en-US" err="1"/>
              <a:t>elitr</a:t>
            </a:r>
            <a:r>
              <a:rPr lang="en-US"/>
              <a:t>, sed diam </a:t>
            </a:r>
            <a:r>
              <a:rPr lang="en-US" err="1"/>
              <a:t>nonumy</a:t>
            </a:r>
            <a:r>
              <a:rPr lang="en-US"/>
              <a:t> </a:t>
            </a:r>
            <a:r>
              <a:rPr lang="en-US" err="1"/>
              <a:t>eirmod</a:t>
            </a:r>
            <a:r>
              <a:rPr lang="en-US"/>
              <a:t>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endParaRPr lang="en-US"/>
          </a:p>
        </p:txBody>
      </p:sp>
      <p:sp>
        <p:nvSpPr>
          <p:cNvPr id="32" name="Text Placeholder 7">
            <a:extLst>
              <a:ext uri="{FF2B5EF4-FFF2-40B4-BE49-F238E27FC236}">
                <a16:creationId xmlns:a16="http://schemas.microsoft.com/office/drawing/2014/main" id="{130F47EE-A3E3-DC4A-91B0-BC063964E4EA}"/>
              </a:ext>
            </a:extLst>
          </p:cNvPr>
          <p:cNvSpPr>
            <a:spLocks noGrp="1"/>
          </p:cNvSpPr>
          <p:nvPr>
            <p:ph type="body" sz="quarter" idx="27" hasCustomPrompt="1"/>
          </p:nvPr>
        </p:nvSpPr>
        <p:spPr>
          <a:xfrm>
            <a:off x="8282076" y="2884146"/>
            <a:ext cx="1800000" cy="266727"/>
          </a:xfrm>
          <a:noFill/>
        </p:spPr>
        <p:txBody>
          <a:bodyPr/>
          <a:lstStyle>
            <a:lvl1pPr algn="l">
              <a:defRPr sz="1000">
                <a:solidFill>
                  <a:schemeClr val="accent6">
                    <a:lumMod val="60000"/>
                    <a:lumOff val="40000"/>
                  </a:schemeClr>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3" name="Picture Placeholder 9">
            <a:extLst>
              <a:ext uri="{FF2B5EF4-FFF2-40B4-BE49-F238E27FC236}">
                <a16:creationId xmlns:a16="http://schemas.microsoft.com/office/drawing/2014/main" id="{E1B792FE-F236-544B-B048-B37CA7CA73F8}"/>
              </a:ext>
            </a:extLst>
          </p:cNvPr>
          <p:cNvSpPr>
            <a:spLocks noGrp="1"/>
          </p:cNvSpPr>
          <p:nvPr>
            <p:ph type="pic" sz="quarter" idx="28" hasCustomPrompt="1"/>
          </p:nvPr>
        </p:nvSpPr>
        <p:spPr>
          <a:xfrm>
            <a:off x="6794764" y="2423444"/>
            <a:ext cx="1189353" cy="1188129"/>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4" name="Picture Placeholder 9">
            <a:extLst>
              <a:ext uri="{FF2B5EF4-FFF2-40B4-BE49-F238E27FC236}">
                <a16:creationId xmlns:a16="http://schemas.microsoft.com/office/drawing/2014/main" id="{DF1BA996-5955-9844-91FD-686A5FE2366B}"/>
              </a:ext>
            </a:extLst>
          </p:cNvPr>
          <p:cNvSpPr>
            <a:spLocks noGrp="1"/>
          </p:cNvSpPr>
          <p:nvPr>
            <p:ph type="pic" sz="quarter" idx="29" hasCustomPrompt="1"/>
          </p:nvPr>
        </p:nvSpPr>
        <p:spPr>
          <a:xfrm>
            <a:off x="3588604"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5" name="Picture Placeholder 9">
            <a:extLst>
              <a:ext uri="{FF2B5EF4-FFF2-40B4-BE49-F238E27FC236}">
                <a16:creationId xmlns:a16="http://schemas.microsoft.com/office/drawing/2014/main" id="{1723D20E-D5AD-C94E-B0E1-D99721D03E0D}"/>
              </a:ext>
            </a:extLst>
          </p:cNvPr>
          <p:cNvSpPr>
            <a:spLocks noGrp="1"/>
          </p:cNvSpPr>
          <p:nvPr>
            <p:ph type="pic" sz="quarter" idx="30" hasCustomPrompt="1"/>
          </p:nvPr>
        </p:nvSpPr>
        <p:spPr>
          <a:xfrm>
            <a:off x="3987365"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6" name="Picture Placeholder 9">
            <a:extLst>
              <a:ext uri="{FF2B5EF4-FFF2-40B4-BE49-F238E27FC236}">
                <a16:creationId xmlns:a16="http://schemas.microsoft.com/office/drawing/2014/main" id="{2EB14B5A-72F3-0B4E-929F-5A7F49C50CE4}"/>
              </a:ext>
            </a:extLst>
          </p:cNvPr>
          <p:cNvSpPr>
            <a:spLocks noGrp="1"/>
          </p:cNvSpPr>
          <p:nvPr>
            <p:ph type="pic" sz="quarter" idx="31" hasCustomPrompt="1"/>
          </p:nvPr>
        </p:nvSpPr>
        <p:spPr>
          <a:xfrm>
            <a:off x="4372375"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7" name="Picture Placeholder 9">
            <a:extLst>
              <a:ext uri="{FF2B5EF4-FFF2-40B4-BE49-F238E27FC236}">
                <a16:creationId xmlns:a16="http://schemas.microsoft.com/office/drawing/2014/main" id="{877F8FB7-A652-6143-ADD2-09C57460C180}"/>
              </a:ext>
            </a:extLst>
          </p:cNvPr>
          <p:cNvSpPr>
            <a:spLocks noGrp="1"/>
          </p:cNvSpPr>
          <p:nvPr>
            <p:ph type="pic" sz="quarter" idx="32" hasCustomPrompt="1"/>
          </p:nvPr>
        </p:nvSpPr>
        <p:spPr>
          <a:xfrm>
            <a:off x="8270607"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8" name="Picture Placeholder 9">
            <a:extLst>
              <a:ext uri="{FF2B5EF4-FFF2-40B4-BE49-F238E27FC236}">
                <a16:creationId xmlns:a16="http://schemas.microsoft.com/office/drawing/2014/main" id="{0E83B34E-168E-7E4F-8F87-AAF46FACA86D}"/>
              </a:ext>
            </a:extLst>
          </p:cNvPr>
          <p:cNvSpPr>
            <a:spLocks noGrp="1"/>
          </p:cNvSpPr>
          <p:nvPr>
            <p:ph type="pic" sz="quarter" idx="33" hasCustomPrompt="1"/>
          </p:nvPr>
        </p:nvSpPr>
        <p:spPr>
          <a:xfrm>
            <a:off x="8669368"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9" name="Picture Placeholder 9">
            <a:extLst>
              <a:ext uri="{FF2B5EF4-FFF2-40B4-BE49-F238E27FC236}">
                <a16:creationId xmlns:a16="http://schemas.microsoft.com/office/drawing/2014/main" id="{56CCEA5B-9A12-2C43-8298-24FDE82CC35D}"/>
              </a:ext>
            </a:extLst>
          </p:cNvPr>
          <p:cNvSpPr>
            <a:spLocks noGrp="1"/>
          </p:cNvSpPr>
          <p:nvPr>
            <p:ph type="pic" sz="quarter" idx="34" hasCustomPrompt="1"/>
          </p:nvPr>
        </p:nvSpPr>
        <p:spPr>
          <a:xfrm>
            <a:off x="9054378" y="3186653"/>
            <a:ext cx="309600" cy="309600"/>
          </a:xfrm>
          <a:prstGeom prst="ellipse">
            <a:avLst/>
          </a:prstGeom>
          <a:solidFill>
            <a:schemeClr val="bg1">
              <a:lumMod val="95000"/>
            </a:schemeClr>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3814445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7692339" y="4131983"/>
            <a:ext cx="2626354" cy="369034"/>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7" name="Picture Placeholder 6">
            <a:extLst>
              <a:ext uri="{FF2B5EF4-FFF2-40B4-BE49-F238E27FC236}">
                <a16:creationId xmlns:a16="http://schemas.microsoft.com/office/drawing/2014/main" id="{1A7B4069-9BF1-514E-9DC3-A2630D764D42}"/>
              </a:ext>
            </a:extLst>
          </p:cNvPr>
          <p:cNvSpPr>
            <a:spLocks noGrp="1"/>
          </p:cNvSpPr>
          <p:nvPr>
            <p:ph type="pic" sz="quarter" idx="25"/>
          </p:nvPr>
        </p:nvSpPr>
        <p:spPr>
          <a:xfrm>
            <a:off x="491612" y="152400"/>
            <a:ext cx="11524175" cy="6553200"/>
          </a:xfrm>
        </p:spPr>
        <p:txBody>
          <a:bodyPr/>
          <a:lstStyle/>
          <a:p>
            <a:endParaRPr lang="en-US"/>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2505545" y="2268052"/>
            <a:ext cx="1648800" cy="16488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19282"/>
            <a:ext cx="9901237" cy="533639"/>
          </a:xfrm>
        </p:spPr>
        <p:txBody>
          <a:bodyPr/>
          <a:lstStyle>
            <a:lvl1pPr algn="ct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2016768" y="4131983"/>
            <a:ext cx="2626354" cy="369034"/>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5351692" y="2268052"/>
            <a:ext cx="1648800" cy="16488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8197839" y="2268052"/>
            <a:ext cx="1648800" cy="16488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4862915" y="4131983"/>
            <a:ext cx="2626354" cy="1440000"/>
          </a:xfrm>
          <a:noFill/>
        </p:spPr>
        <p:txBody>
          <a:bodyPr/>
          <a:lstStyle>
            <a:lvl1pPr algn="ctr">
              <a:defRPr>
                <a:solidFill>
                  <a:schemeClr val="tx2"/>
                </a:solidFill>
              </a:defRPr>
            </a:lvl1pPr>
            <a:lvl2pPr marL="0" indent="0" algn="ctr">
              <a:buNone/>
              <a:defRPr sz="1200" b="0">
                <a:solidFill>
                  <a:schemeClr val="tx2"/>
                </a:solidFill>
              </a:defRPr>
            </a:lvl2pPr>
            <a:lvl3pPr marL="0" indent="0" algn="ctr">
              <a:buFont typeface="Arial" panose="020B0604020202020204" pitchFamily="34" charset="0"/>
              <a:buNone/>
              <a:defRPr sz="1200">
                <a:solidFill>
                  <a:schemeClr val="tx1"/>
                </a:solidFill>
              </a:defRPr>
            </a:lvl3pPr>
            <a:lvl4pPr marL="0" indent="0" algn="ctr">
              <a:buNone/>
              <a:defRPr sz="1200" b="0">
                <a:solidFill>
                  <a:schemeClr val="tx1"/>
                </a:solidFill>
              </a:defRPr>
            </a:lvl4pPr>
            <a:lvl5pPr marL="0" indent="0" algn="ctr">
              <a:buFont typeface="Arial" panose="020B0604020202020204" pitchFamily="34" charset="0"/>
              <a:buNone/>
              <a:defRPr sz="1200">
                <a:solidFill>
                  <a:schemeClr val="tx1"/>
                </a:solidFill>
              </a:defRPr>
            </a:lvl5pPr>
            <a:lvl6pPr marL="0" indent="0" algn="ctr">
              <a:buFont typeface="Arial" panose="020B0604020202020204" pitchFamily="34" charset="0"/>
              <a:buNone/>
              <a:defRPr sz="1200">
                <a:solidFill>
                  <a:schemeClr val="tx1"/>
                </a:solidFill>
              </a:defRPr>
            </a:lvl6pPr>
            <a:lvl7pPr marL="0" indent="0" algn="ctr">
              <a:buFont typeface="Arial" panose="020B0604020202020204" pitchFamily="34" charset="0"/>
              <a:buNone/>
              <a:defRPr sz="1200">
                <a:solidFill>
                  <a:schemeClr val="tx1"/>
                </a:solidFill>
              </a:defRPr>
            </a:lvl7pPr>
            <a:lvl8pPr marL="0" indent="0" algn="ctr">
              <a:buFont typeface="Arial" panose="020B0604020202020204" pitchFamily="34" charset="0"/>
              <a:buNone/>
              <a:defRPr sz="1200">
                <a:solidFill>
                  <a:schemeClr val="tx1"/>
                </a:solidFill>
              </a:defRPr>
            </a:lvl8pPr>
            <a:lvl9pPr marL="0" indent="0" algn="ctr">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758306"/>
            <a:ext cx="9900000" cy="720000"/>
          </a:xfrm>
        </p:spPr>
        <p:txBody>
          <a:bodyPr/>
          <a:lstStyle>
            <a:lvl1pPr algn="ctr">
              <a:defRPr/>
            </a:lvl1pPr>
          </a:lstStyle>
          <a:p>
            <a:r>
              <a:rPr lang="en-US"/>
              <a:t>Click to add title</a:t>
            </a:r>
            <a:endParaRPr lang="en-AU"/>
          </a:p>
        </p:txBody>
      </p:sp>
    </p:spTree>
    <p:extLst>
      <p:ext uri="{BB962C8B-B14F-4D97-AF65-F5344CB8AC3E}">
        <p14:creationId xmlns:p14="http://schemas.microsoft.com/office/powerpoint/2010/main" val="3089222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defRPr/>
            </a:lvl1pPr>
          </a:lstStyle>
          <a:p>
            <a:r>
              <a:rPr lang="en-US"/>
              <a:t>Click to add title</a:t>
            </a:r>
            <a:endParaRPr lang="en-AU"/>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1293813" y="297900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560337"/>
            <a:ext cx="9901237" cy="855486"/>
          </a:xfrm>
        </p:spPr>
        <p:txBody>
          <a:bodyPr/>
          <a:lstStyle>
            <a:lvl1pPr>
              <a:defRPr/>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1293813"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5097870" y="297900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8901927" y="2979000"/>
            <a:ext cx="900000" cy="900000"/>
          </a:xfrm>
          <a:prstGeom prst="ellipse">
            <a:avLst/>
          </a:prstGeom>
          <a:solidFill>
            <a:schemeClr val="tx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5097870"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8901927" y="4223399"/>
            <a:ext cx="1800000" cy="1440000"/>
          </a:xfrm>
          <a:noFill/>
        </p:spPr>
        <p:txBody>
          <a:bodyPr/>
          <a:lstStyle>
            <a:lvl1pPr algn="l">
              <a:defRPr>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AU"/>
          </a:p>
        </p:txBody>
      </p:sp>
    </p:spTree>
    <p:extLst>
      <p:ext uri="{BB962C8B-B14F-4D97-AF65-F5344CB8AC3E}">
        <p14:creationId xmlns:p14="http://schemas.microsoft.com/office/powerpoint/2010/main" val="3242462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Icons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05643-A3E2-F04F-9B4E-F3B2AB1E5698}"/>
              </a:ext>
            </a:extLst>
          </p:cNvPr>
          <p:cNvSpPr/>
          <p:nvPr userDrawn="1"/>
        </p:nvSpPr>
        <p:spPr>
          <a:xfrm>
            <a:off x="481263" y="5887770"/>
            <a:ext cx="11557191" cy="990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3" name="Title 2">
            <a:extLst>
              <a:ext uri="{FF2B5EF4-FFF2-40B4-BE49-F238E27FC236}">
                <a16:creationId xmlns:a16="http://schemas.microsoft.com/office/drawing/2014/main" id="{AB6DCB9A-BD2E-4E35-BB78-80183E947198}"/>
              </a:ext>
            </a:extLst>
          </p:cNvPr>
          <p:cNvSpPr>
            <a:spLocks noGrp="1"/>
          </p:cNvSpPr>
          <p:nvPr>
            <p:ph type="title" hasCustomPrompt="1"/>
          </p:nvPr>
        </p:nvSpPr>
        <p:spPr>
          <a:xfrm>
            <a:off x="1294591" y="525041"/>
            <a:ext cx="9900000" cy="720000"/>
          </a:xfrm>
        </p:spPr>
        <p:txBody>
          <a:bodyPr/>
          <a:lstStyle>
            <a:lvl1pPr algn="ctr">
              <a:defRPr/>
            </a:lvl1pPr>
          </a:lstStyle>
          <a:p>
            <a:r>
              <a:rPr lang="en-US"/>
              <a:t>Click to add title</a:t>
            </a:r>
            <a:endParaRPr lang="en-AU"/>
          </a:p>
        </p:txBody>
      </p:sp>
      <p:sp>
        <p:nvSpPr>
          <p:cNvPr id="8" name="Text Placeholder 9">
            <a:extLst>
              <a:ext uri="{FF2B5EF4-FFF2-40B4-BE49-F238E27FC236}">
                <a16:creationId xmlns:a16="http://schemas.microsoft.com/office/drawing/2014/main" id="{3516C78D-DC59-465B-95C9-4D667CA38B75}"/>
              </a:ext>
            </a:extLst>
          </p:cNvPr>
          <p:cNvSpPr>
            <a:spLocks noGrp="1"/>
          </p:cNvSpPr>
          <p:nvPr>
            <p:ph type="body" sz="quarter" idx="15" hasCustomPrompt="1"/>
          </p:nvPr>
        </p:nvSpPr>
        <p:spPr>
          <a:xfrm>
            <a:off x="1293813" y="1256534"/>
            <a:ext cx="9901237" cy="855486"/>
          </a:xfrm>
        </p:spPr>
        <p:txBody>
          <a:bodyPr/>
          <a:lstStyle>
            <a:lvl1pPr algn="ctr">
              <a:defRPr sz="1400"/>
            </a:lvl1pPr>
          </a:lstStyle>
          <a:p>
            <a:pPr lvl="0"/>
            <a:r>
              <a:rPr lang="en-US"/>
              <a:t>Click to add text</a:t>
            </a:r>
            <a:endParaRPr lang="en-AU"/>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6370378" y="4453101"/>
            <a:ext cx="2045271" cy="452803"/>
          </a:xfrm>
          <a:noFill/>
        </p:spPr>
        <p:txBody>
          <a:bodyPr/>
          <a:lstStyle>
            <a:lvl1pPr algn="l">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6419621" y="2879550"/>
            <a:ext cx="1800000" cy="382977"/>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cxnSp>
        <p:nvCxnSpPr>
          <p:cNvPr id="17" name="Straight Connector 16">
            <a:extLst>
              <a:ext uri="{FF2B5EF4-FFF2-40B4-BE49-F238E27FC236}">
                <a16:creationId xmlns:a16="http://schemas.microsoft.com/office/drawing/2014/main" id="{3E747CD4-DD0F-9443-BF95-1540414CD4A8}"/>
              </a:ext>
            </a:extLst>
          </p:cNvPr>
          <p:cNvCxnSpPr>
            <a:cxnSpLocks/>
          </p:cNvCxnSpPr>
          <p:nvPr userDrawn="1"/>
        </p:nvCxnSpPr>
        <p:spPr>
          <a:xfrm>
            <a:off x="6081529" y="2241311"/>
            <a:ext cx="0" cy="469575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E7C71C5-6258-3943-AA7C-4B716147CB32}"/>
              </a:ext>
            </a:extLst>
          </p:cNvPr>
          <p:cNvSpPr/>
          <p:nvPr userDrawn="1"/>
        </p:nvSpPr>
        <p:spPr>
          <a:xfrm>
            <a:off x="6019652" y="3009162"/>
            <a:ext cx="123754" cy="1237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4C9C66E2-189D-9645-B425-160A085B5A17}"/>
              </a:ext>
            </a:extLst>
          </p:cNvPr>
          <p:cNvSpPr/>
          <p:nvPr userDrawn="1"/>
        </p:nvSpPr>
        <p:spPr>
          <a:xfrm>
            <a:off x="6019652" y="4612472"/>
            <a:ext cx="123754" cy="1237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Graphic 25">
            <a:extLst>
              <a:ext uri="{FF2B5EF4-FFF2-40B4-BE49-F238E27FC236}">
                <a16:creationId xmlns:a16="http://schemas.microsoft.com/office/drawing/2014/main" id="{8AD40F21-CA6B-EF4E-95B0-6C22C0C8691C}"/>
              </a:ext>
            </a:extLst>
          </p:cNvPr>
          <p:cNvPicPr>
            <a:picLocks noGrp="1"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8" b="88"/>
          <a:stretch>
            <a:fillRect/>
          </a:stretch>
        </p:blipFill>
        <p:spPr>
          <a:xfrm>
            <a:off x="5780491" y="1784656"/>
            <a:ext cx="610421" cy="610421"/>
          </a:xfrm>
          <a:prstGeom prst="ellipse">
            <a:avLst/>
          </a:prstGeom>
          <a:solidFill>
            <a:schemeClr val="accent1"/>
          </a:solidFill>
        </p:spPr>
      </p:pic>
      <p:sp>
        <p:nvSpPr>
          <p:cNvPr id="27" name="Oval 26">
            <a:extLst>
              <a:ext uri="{FF2B5EF4-FFF2-40B4-BE49-F238E27FC236}">
                <a16:creationId xmlns:a16="http://schemas.microsoft.com/office/drawing/2014/main" id="{A3678120-284B-8D4D-95AA-D5CBB6FEFABA}"/>
              </a:ext>
            </a:extLst>
          </p:cNvPr>
          <p:cNvSpPr/>
          <p:nvPr userDrawn="1"/>
        </p:nvSpPr>
        <p:spPr>
          <a:xfrm>
            <a:off x="6019652" y="6215782"/>
            <a:ext cx="123754" cy="123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7852112" y="2703237"/>
            <a:ext cx="705600" cy="705600"/>
          </a:xfrm>
          <a:prstGeom prst="ellipse">
            <a:avLst/>
          </a:prstGeom>
          <a:solidFill>
            <a:srgbClr val="00B0F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Text Placeholder 7">
            <a:extLst>
              <a:ext uri="{FF2B5EF4-FFF2-40B4-BE49-F238E27FC236}">
                <a16:creationId xmlns:a16="http://schemas.microsoft.com/office/drawing/2014/main" id="{CBCBCFFC-0F14-CC40-99A2-3BACD88BC257}"/>
              </a:ext>
            </a:extLst>
          </p:cNvPr>
          <p:cNvSpPr>
            <a:spLocks noGrp="1"/>
          </p:cNvSpPr>
          <p:nvPr>
            <p:ph type="body" sz="quarter" idx="25" hasCustomPrompt="1"/>
          </p:nvPr>
        </p:nvSpPr>
        <p:spPr>
          <a:xfrm>
            <a:off x="3992680" y="4488344"/>
            <a:ext cx="1800000" cy="382977"/>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29" name="Text Placeholder 7">
            <a:extLst>
              <a:ext uri="{FF2B5EF4-FFF2-40B4-BE49-F238E27FC236}">
                <a16:creationId xmlns:a16="http://schemas.microsoft.com/office/drawing/2014/main" id="{E5911E81-6B87-1540-BA86-E9617E365E6F}"/>
              </a:ext>
            </a:extLst>
          </p:cNvPr>
          <p:cNvSpPr>
            <a:spLocks noGrp="1"/>
          </p:cNvSpPr>
          <p:nvPr>
            <p:ph type="body" sz="quarter" idx="26" hasCustomPrompt="1"/>
          </p:nvPr>
        </p:nvSpPr>
        <p:spPr>
          <a:xfrm>
            <a:off x="6343995" y="6104013"/>
            <a:ext cx="1800000" cy="382977"/>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3654589" y="4315191"/>
            <a:ext cx="705600" cy="705600"/>
          </a:xfrm>
          <a:prstGeom prst="ellipse">
            <a:avLst/>
          </a:prstGeom>
          <a:solidFill>
            <a:srgbClr val="0070C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30" name="Text Placeholder 7">
            <a:extLst>
              <a:ext uri="{FF2B5EF4-FFF2-40B4-BE49-F238E27FC236}">
                <a16:creationId xmlns:a16="http://schemas.microsoft.com/office/drawing/2014/main" id="{E0AD8CD9-8B4C-AA4F-8738-7F36E8D2C067}"/>
              </a:ext>
            </a:extLst>
          </p:cNvPr>
          <p:cNvSpPr>
            <a:spLocks noGrp="1"/>
          </p:cNvSpPr>
          <p:nvPr>
            <p:ph type="body" sz="quarter" idx="27" hasCustomPrompt="1"/>
          </p:nvPr>
        </p:nvSpPr>
        <p:spPr>
          <a:xfrm>
            <a:off x="3689055" y="2837431"/>
            <a:ext cx="2045271" cy="452803"/>
          </a:xfrm>
          <a:noFill/>
        </p:spPr>
        <p:txBody>
          <a:bodyPr/>
          <a:lstStyle>
            <a:lvl1pPr algn="r">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1" name="Text Placeholder 7">
            <a:extLst>
              <a:ext uri="{FF2B5EF4-FFF2-40B4-BE49-F238E27FC236}">
                <a16:creationId xmlns:a16="http://schemas.microsoft.com/office/drawing/2014/main" id="{A97A21CD-5974-1743-A6E6-1951DF7288E9}"/>
              </a:ext>
            </a:extLst>
          </p:cNvPr>
          <p:cNvSpPr>
            <a:spLocks noGrp="1"/>
          </p:cNvSpPr>
          <p:nvPr>
            <p:ph type="body" sz="quarter" idx="28" hasCustomPrompt="1"/>
          </p:nvPr>
        </p:nvSpPr>
        <p:spPr>
          <a:xfrm>
            <a:off x="3689055" y="6055019"/>
            <a:ext cx="2045271" cy="452803"/>
          </a:xfrm>
          <a:noFill/>
        </p:spPr>
        <p:txBody>
          <a:bodyPr/>
          <a:lstStyle>
            <a:lvl1pPr algn="r">
              <a:defRPr sz="1000">
                <a:solidFill>
                  <a:schemeClr val="accent4"/>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32" name="Picture Placeholder 9">
            <a:extLst>
              <a:ext uri="{FF2B5EF4-FFF2-40B4-BE49-F238E27FC236}">
                <a16:creationId xmlns:a16="http://schemas.microsoft.com/office/drawing/2014/main" id="{914450ED-5FC7-B343-BCE4-1119E2877AC6}"/>
              </a:ext>
            </a:extLst>
          </p:cNvPr>
          <p:cNvSpPr>
            <a:spLocks noGrp="1"/>
          </p:cNvSpPr>
          <p:nvPr>
            <p:ph type="pic" sz="quarter" idx="29" hasCustomPrompt="1"/>
          </p:nvPr>
        </p:nvSpPr>
        <p:spPr>
          <a:xfrm>
            <a:off x="7827829" y="5923985"/>
            <a:ext cx="705600" cy="705600"/>
          </a:xfrm>
          <a:prstGeom prst="ellipse">
            <a:avLst/>
          </a:prstGeom>
          <a:solidFill>
            <a:schemeClr val="accent3"/>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1001795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05643-A3E2-F04F-9B4E-F3B2AB1E5698}"/>
              </a:ext>
            </a:extLst>
          </p:cNvPr>
          <p:cNvSpPr/>
          <p:nvPr userDrawn="1"/>
        </p:nvSpPr>
        <p:spPr>
          <a:xfrm>
            <a:off x="436574" y="-8370"/>
            <a:ext cx="11557191" cy="990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7">
            <a:extLst>
              <a:ext uri="{FF2B5EF4-FFF2-40B4-BE49-F238E27FC236}">
                <a16:creationId xmlns:a16="http://schemas.microsoft.com/office/drawing/2014/main" id="{E3578C2F-7B76-1F44-B079-D3F162106724}"/>
              </a:ext>
            </a:extLst>
          </p:cNvPr>
          <p:cNvSpPr>
            <a:spLocks noGrp="1"/>
          </p:cNvSpPr>
          <p:nvPr>
            <p:ph type="body" sz="quarter" idx="27" hasCustomPrompt="1"/>
          </p:nvPr>
        </p:nvSpPr>
        <p:spPr>
          <a:xfrm>
            <a:off x="4077078" y="624924"/>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30" name="Text Placeholder 7">
            <a:extLst>
              <a:ext uri="{FF2B5EF4-FFF2-40B4-BE49-F238E27FC236}">
                <a16:creationId xmlns:a16="http://schemas.microsoft.com/office/drawing/2014/main" id="{2FEF3DBE-D921-7C4F-844E-D42E6C4EEDEA}"/>
              </a:ext>
            </a:extLst>
          </p:cNvPr>
          <p:cNvSpPr>
            <a:spLocks noGrp="1"/>
          </p:cNvSpPr>
          <p:nvPr>
            <p:ph type="body" sz="quarter" idx="25" hasCustomPrompt="1"/>
          </p:nvPr>
        </p:nvSpPr>
        <p:spPr>
          <a:xfrm>
            <a:off x="4077078" y="4073327"/>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4" name="Date Placeholder 3"/>
          <p:cNvSpPr>
            <a:spLocks noGrp="1"/>
          </p:cNvSpPr>
          <p:nvPr>
            <p:ph type="dt" sz="half" idx="10"/>
          </p:nvPr>
        </p:nvSpPr>
        <p:spPr/>
        <p:txBody>
          <a:bodyPr/>
          <a:lstStyle/>
          <a:p>
            <a:r>
              <a:rPr lang="en-GB"/>
              <a:t>4 August 2021</a:t>
            </a:r>
          </a:p>
        </p:txBody>
      </p:sp>
      <p:sp>
        <p:nvSpPr>
          <p:cNvPr id="5" name="Footer Placeholder 4"/>
          <p:cNvSpPr>
            <a:spLocks noGrp="1"/>
          </p:cNvSpPr>
          <p:nvPr>
            <p:ph type="ftr" sz="quarter" idx="11"/>
          </p:nvPr>
        </p:nvSpPr>
        <p:spPr/>
        <p:txBody>
          <a:bodyPr/>
          <a:lstStyle/>
          <a:p>
            <a:r>
              <a:rPr lang="en-GB"/>
              <a:t>Employee Engagement Strategy</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Picture Placeholder 9">
            <a:extLst>
              <a:ext uri="{FF2B5EF4-FFF2-40B4-BE49-F238E27FC236}">
                <a16:creationId xmlns:a16="http://schemas.microsoft.com/office/drawing/2014/main" id="{54AA2E80-83C6-490D-B6C1-BF05B9C89D03}"/>
              </a:ext>
            </a:extLst>
          </p:cNvPr>
          <p:cNvSpPr>
            <a:spLocks noGrp="1"/>
          </p:cNvSpPr>
          <p:nvPr>
            <p:ph type="pic" sz="quarter" idx="18" hasCustomPrompt="1"/>
          </p:nvPr>
        </p:nvSpPr>
        <p:spPr>
          <a:xfrm>
            <a:off x="3724069" y="531762"/>
            <a:ext cx="705600" cy="705600"/>
          </a:xfrm>
          <a:prstGeom prst="ellipse">
            <a:avLst/>
          </a:prstGeom>
          <a:solidFill>
            <a:schemeClr val="accent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9" name="Text Placeholder 7">
            <a:extLst>
              <a:ext uri="{FF2B5EF4-FFF2-40B4-BE49-F238E27FC236}">
                <a16:creationId xmlns:a16="http://schemas.microsoft.com/office/drawing/2014/main" id="{4C7F877F-F6B7-4B50-A40D-8424C9D190D5}"/>
              </a:ext>
            </a:extLst>
          </p:cNvPr>
          <p:cNvSpPr>
            <a:spLocks noGrp="1"/>
          </p:cNvSpPr>
          <p:nvPr>
            <p:ph type="body" sz="quarter" idx="13" hasCustomPrompt="1"/>
          </p:nvPr>
        </p:nvSpPr>
        <p:spPr>
          <a:xfrm>
            <a:off x="6438273" y="4043076"/>
            <a:ext cx="2123797" cy="516860"/>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20" name="Text Placeholder 7">
            <a:extLst>
              <a:ext uri="{FF2B5EF4-FFF2-40B4-BE49-F238E27FC236}">
                <a16:creationId xmlns:a16="http://schemas.microsoft.com/office/drawing/2014/main" id="{5146594D-012B-44A2-8EA4-0A43335D88E8}"/>
              </a:ext>
            </a:extLst>
          </p:cNvPr>
          <p:cNvSpPr>
            <a:spLocks noGrp="1"/>
          </p:cNvSpPr>
          <p:nvPr>
            <p:ph type="body" sz="quarter" idx="22" hasCustomPrompt="1"/>
          </p:nvPr>
        </p:nvSpPr>
        <p:spPr>
          <a:xfrm>
            <a:off x="6425539" y="5774844"/>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22" name="Text Placeholder 7">
            <a:extLst>
              <a:ext uri="{FF2B5EF4-FFF2-40B4-BE49-F238E27FC236}">
                <a16:creationId xmlns:a16="http://schemas.microsoft.com/office/drawing/2014/main" id="{23FF7D28-19C0-4DB7-94F0-65DAE7723093}"/>
              </a:ext>
            </a:extLst>
          </p:cNvPr>
          <p:cNvSpPr>
            <a:spLocks noGrp="1"/>
          </p:cNvSpPr>
          <p:nvPr>
            <p:ph type="body" sz="quarter" idx="24" hasCustomPrompt="1"/>
          </p:nvPr>
        </p:nvSpPr>
        <p:spPr>
          <a:xfrm>
            <a:off x="3779521" y="5751410"/>
            <a:ext cx="2123797" cy="554857"/>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algn="r">
              <a:buClr>
                <a:schemeClr val="accent1"/>
              </a:buClr>
            </a:pPr>
            <a:r>
              <a:rPr lang="en-US" sz="1000">
                <a:solidFill>
                  <a:schemeClr val="accent4"/>
                </a:solidFill>
              </a:rPr>
              <a:t>Introduction ipsum dolor sit </a:t>
            </a:r>
            <a:r>
              <a:rPr lang="en-US" sz="1000" err="1">
                <a:solidFill>
                  <a:schemeClr val="accent4"/>
                </a:solidFill>
              </a:rPr>
              <a:t>amet</a:t>
            </a:r>
            <a:r>
              <a:rPr lang="en-US" sz="1000">
                <a:solidFill>
                  <a:schemeClr val="accent4"/>
                </a:solidFill>
              </a:rPr>
              <a:t>, </a:t>
            </a:r>
            <a:r>
              <a:rPr lang="en-US" sz="1000" err="1">
                <a:solidFill>
                  <a:schemeClr val="accent4"/>
                </a:solidFill>
              </a:rPr>
              <a:t>consetetur</a:t>
            </a:r>
            <a:r>
              <a:rPr lang="en-US" sz="1000">
                <a:solidFill>
                  <a:schemeClr val="accent4"/>
                </a:solidFill>
              </a:rPr>
              <a:t> </a:t>
            </a:r>
            <a:r>
              <a:rPr lang="en-US" sz="1000" err="1">
                <a:solidFill>
                  <a:schemeClr val="accent4"/>
                </a:solidFill>
              </a:rPr>
              <a:t>sadipscing</a:t>
            </a:r>
            <a:r>
              <a:rPr lang="en-US" sz="1000">
                <a:solidFill>
                  <a:schemeClr val="accent4"/>
                </a:solidFill>
              </a:rPr>
              <a:t> </a:t>
            </a:r>
            <a:r>
              <a:rPr lang="en-US" sz="1000" err="1">
                <a:solidFill>
                  <a:schemeClr val="accent4"/>
                </a:solidFill>
              </a:rPr>
              <a:t>elitr</a:t>
            </a:r>
            <a:r>
              <a:rPr lang="en-US" sz="1000">
                <a:solidFill>
                  <a:schemeClr val="accent4"/>
                </a:solidFill>
              </a:rPr>
              <a:t>, sed diam </a:t>
            </a:r>
            <a:r>
              <a:rPr lang="en-US" sz="1000" err="1">
                <a:solidFill>
                  <a:schemeClr val="accent4"/>
                </a:solidFill>
              </a:rPr>
              <a:t>nonumy</a:t>
            </a:r>
            <a:r>
              <a:rPr lang="en-US" sz="1000">
                <a:solidFill>
                  <a:schemeClr val="accent4"/>
                </a:solidFill>
              </a:rPr>
              <a:t> </a:t>
            </a:r>
            <a:r>
              <a:rPr lang="en-US" sz="1000" err="1">
                <a:solidFill>
                  <a:schemeClr val="accent4"/>
                </a:solidFill>
              </a:rPr>
              <a:t>eirmod</a:t>
            </a:r>
            <a:endParaRPr lang="en-US" sz="1000">
              <a:solidFill>
                <a:schemeClr val="accent4"/>
              </a:solidFill>
            </a:endParaRPr>
          </a:p>
        </p:txBody>
      </p:sp>
      <p:cxnSp>
        <p:nvCxnSpPr>
          <p:cNvPr id="18" name="Straight Connector 17">
            <a:extLst>
              <a:ext uri="{FF2B5EF4-FFF2-40B4-BE49-F238E27FC236}">
                <a16:creationId xmlns:a16="http://schemas.microsoft.com/office/drawing/2014/main" id="{5BC5CB20-30C0-6E48-B10C-22071B0283AB}"/>
              </a:ext>
            </a:extLst>
          </p:cNvPr>
          <p:cNvCxnSpPr>
            <a:cxnSpLocks/>
          </p:cNvCxnSpPr>
          <p:nvPr userDrawn="1"/>
        </p:nvCxnSpPr>
        <p:spPr>
          <a:xfrm>
            <a:off x="6153293" y="0"/>
            <a:ext cx="0" cy="6057041"/>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0E31120-B05F-194A-9BBB-1971599E8579}"/>
              </a:ext>
            </a:extLst>
          </p:cNvPr>
          <p:cNvSpPr/>
          <p:nvPr userDrawn="1"/>
        </p:nvSpPr>
        <p:spPr>
          <a:xfrm>
            <a:off x="6091416" y="4228876"/>
            <a:ext cx="123754" cy="1237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C93520-15FB-8847-A9C5-8D691664254B}"/>
              </a:ext>
            </a:extLst>
          </p:cNvPr>
          <p:cNvSpPr/>
          <p:nvPr userDrawn="1"/>
        </p:nvSpPr>
        <p:spPr>
          <a:xfrm>
            <a:off x="6091416" y="5947591"/>
            <a:ext cx="123754" cy="123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352EE422-4B38-4AFF-A9D1-563872B2E504}"/>
              </a:ext>
            </a:extLst>
          </p:cNvPr>
          <p:cNvSpPr>
            <a:spLocks noGrp="1"/>
          </p:cNvSpPr>
          <p:nvPr>
            <p:ph type="pic" sz="quarter" idx="19" hasCustomPrompt="1"/>
          </p:nvPr>
        </p:nvSpPr>
        <p:spPr>
          <a:xfrm>
            <a:off x="3724487" y="3966414"/>
            <a:ext cx="705182" cy="705182"/>
          </a:xfrm>
          <a:prstGeom prst="ellipse">
            <a:avLst/>
          </a:prstGeom>
          <a:solidFill>
            <a:srgbClr val="0070C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28" name="Oval 27">
            <a:extLst>
              <a:ext uri="{FF2B5EF4-FFF2-40B4-BE49-F238E27FC236}">
                <a16:creationId xmlns:a16="http://schemas.microsoft.com/office/drawing/2014/main" id="{644A4E5A-9FC1-0642-907C-B7ADC6CA9B51}"/>
              </a:ext>
            </a:extLst>
          </p:cNvPr>
          <p:cNvSpPr/>
          <p:nvPr userDrawn="1"/>
        </p:nvSpPr>
        <p:spPr>
          <a:xfrm>
            <a:off x="6091416" y="2510161"/>
            <a:ext cx="123754" cy="12375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D544A55-661B-E54E-AACE-A3A10162DF89}"/>
              </a:ext>
            </a:extLst>
          </p:cNvPr>
          <p:cNvSpPr/>
          <p:nvPr userDrawn="1"/>
        </p:nvSpPr>
        <p:spPr>
          <a:xfrm>
            <a:off x="6091416" y="791446"/>
            <a:ext cx="123754" cy="1237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7">
            <a:extLst>
              <a:ext uri="{FF2B5EF4-FFF2-40B4-BE49-F238E27FC236}">
                <a16:creationId xmlns:a16="http://schemas.microsoft.com/office/drawing/2014/main" id="{F6A275AA-6D15-C440-A082-882F0AECDAB8}"/>
              </a:ext>
            </a:extLst>
          </p:cNvPr>
          <p:cNvSpPr>
            <a:spLocks noGrp="1"/>
          </p:cNvSpPr>
          <p:nvPr>
            <p:ph type="body" sz="quarter" idx="26" hasCustomPrompt="1"/>
          </p:nvPr>
        </p:nvSpPr>
        <p:spPr>
          <a:xfrm>
            <a:off x="6438273" y="610682"/>
            <a:ext cx="2123797" cy="516860"/>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000">
                <a:solidFill>
                  <a:schemeClr val="accent4"/>
                </a:solidFill>
              </a:defRPr>
            </a:lvl8pPr>
            <a:lvl9pPr marL="0" indent="0" algn="l">
              <a:buFont typeface="Arial" panose="020B0604020202020204" pitchFamily="34" charset="0"/>
              <a:buNone/>
              <a:defRPr sz="1000">
                <a:solidFill>
                  <a:schemeClr val="accent4"/>
                </a:solidFill>
              </a:defRPr>
            </a:lvl9pPr>
          </a:lstStyle>
          <a:p>
            <a:pPr lvl="0"/>
            <a:r>
              <a:rPr lang="en-US"/>
              <a:t>Introduction ipsum dolor sit </a:t>
            </a:r>
            <a:r>
              <a:rPr lang="en-US" err="1"/>
              <a:t>amet</a:t>
            </a:r>
            <a:r>
              <a:rPr lang="en-US"/>
              <a:t>, </a:t>
            </a:r>
            <a:r>
              <a:rPr lang="en-US" err="1"/>
              <a:t>consetetur</a:t>
            </a:r>
            <a:r>
              <a:rPr lang="en-US"/>
              <a:t> </a:t>
            </a:r>
            <a:r>
              <a:rPr lang="en-US" err="1"/>
              <a:t>sadipscing</a:t>
            </a:r>
            <a:r>
              <a:rPr lang="en-US"/>
              <a:t> </a:t>
            </a:r>
            <a:r>
              <a:rPr lang="en-US" err="1"/>
              <a:t>elitr</a:t>
            </a:r>
            <a:r>
              <a:rPr lang="en-US"/>
              <a:t>, sed diam </a:t>
            </a:r>
            <a:r>
              <a:rPr lang="en-US" err="1"/>
              <a:t>nonumy</a:t>
            </a:r>
            <a:r>
              <a:rPr lang="en-US"/>
              <a:t> </a:t>
            </a:r>
            <a:r>
              <a:rPr lang="en-US" err="1"/>
              <a:t>eirmod</a:t>
            </a:r>
            <a:endParaRPr lang="en-US"/>
          </a:p>
        </p:txBody>
      </p:sp>
      <p:sp>
        <p:nvSpPr>
          <p:cNvPr id="43" name="Text Placeholder 7">
            <a:extLst>
              <a:ext uri="{FF2B5EF4-FFF2-40B4-BE49-F238E27FC236}">
                <a16:creationId xmlns:a16="http://schemas.microsoft.com/office/drawing/2014/main" id="{0D0CB6DD-B637-2A41-8EA0-3F65B1C593D8}"/>
              </a:ext>
            </a:extLst>
          </p:cNvPr>
          <p:cNvSpPr>
            <a:spLocks noGrp="1"/>
          </p:cNvSpPr>
          <p:nvPr>
            <p:ph type="body" sz="quarter" idx="28" hasCustomPrompt="1"/>
          </p:nvPr>
        </p:nvSpPr>
        <p:spPr>
          <a:xfrm>
            <a:off x="6425539" y="2345508"/>
            <a:ext cx="1800000" cy="483503"/>
          </a:xfrm>
          <a:solidFill>
            <a:schemeClr val="bg1"/>
          </a:solidFill>
        </p:spPr>
        <p:txBody>
          <a:bodyPr lIns="108000" rIns="108000" anchor="ctr" anchorCtr="1"/>
          <a:lstStyle>
            <a:lvl1pPr algn="l">
              <a:defRPr sz="1000">
                <a:solidFill>
                  <a:schemeClr val="tx2"/>
                </a:solidFill>
              </a:defRPr>
            </a:lvl1pPr>
            <a:lvl2pPr marL="0" indent="0" algn="l">
              <a:buNone/>
              <a:defRPr sz="1200" b="0">
                <a:solidFill>
                  <a:schemeClr val="tx2"/>
                </a:solidFill>
              </a:defRPr>
            </a:lvl2pPr>
            <a:lvl3pPr marL="0" indent="0" algn="l">
              <a:buFont typeface="Arial" panose="020B0604020202020204" pitchFamily="34" charset="0"/>
              <a:buNone/>
              <a:defRPr sz="1200">
                <a:solidFill>
                  <a:schemeClr val="tx1"/>
                </a:solidFill>
              </a:defRPr>
            </a:lvl3pPr>
            <a:lvl4pPr marL="0" indent="0" algn="l">
              <a:buNone/>
              <a:defRPr sz="1200" b="0">
                <a:solidFill>
                  <a:schemeClr val="tx1"/>
                </a:solidFill>
              </a:defRPr>
            </a:lvl4pPr>
            <a:lvl5pPr marL="0" indent="0" algn="l">
              <a:buFont typeface="Arial" panose="020B0604020202020204" pitchFamily="34" charset="0"/>
              <a:buNone/>
              <a:defRPr sz="1200">
                <a:solidFill>
                  <a:schemeClr val="tx1"/>
                </a:solidFill>
              </a:defRPr>
            </a:lvl5pPr>
            <a:lvl6pPr marL="0" indent="0" algn="l">
              <a:buFont typeface="Arial" panose="020B0604020202020204" pitchFamily="34" charset="0"/>
              <a:buNone/>
              <a:defRPr sz="1200">
                <a:solidFill>
                  <a:schemeClr val="tx1"/>
                </a:solidFill>
              </a:defRPr>
            </a:lvl6pPr>
            <a:lvl7pPr marL="0" indent="0" algn="l">
              <a:buFont typeface="Arial" panose="020B0604020202020204" pitchFamily="34" charset="0"/>
              <a:buNone/>
              <a:defRPr sz="1200">
                <a:solidFill>
                  <a:schemeClr val="tx1"/>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lvl="0"/>
            <a:r>
              <a:rPr lang="en-US"/>
              <a:t>Click to add text</a:t>
            </a:r>
          </a:p>
        </p:txBody>
      </p:sp>
      <p:sp>
        <p:nvSpPr>
          <p:cNvPr id="44" name="Text Placeholder 7">
            <a:extLst>
              <a:ext uri="{FF2B5EF4-FFF2-40B4-BE49-F238E27FC236}">
                <a16:creationId xmlns:a16="http://schemas.microsoft.com/office/drawing/2014/main" id="{B7DFCA37-6808-FE4F-9AFE-08F0205AB368}"/>
              </a:ext>
            </a:extLst>
          </p:cNvPr>
          <p:cNvSpPr>
            <a:spLocks noGrp="1"/>
          </p:cNvSpPr>
          <p:nvPr>
            <p:ph type="body" sz="quarter" idx="29" hasCustomPrompt="1"/>
          </p:nvPr>
        </p:nvSpPr>
        <p:spPr>
          <a:xfrm>
            <a:off x="3753281" y="2331743"/>
            <a:ext cx="2123797" cy="554857"/>
          </a:xfrm>
          <a:noFill/>
        </p:spPr>
        <p:txBody>
          <a:bodyPr/>
          <a:lstStyle>
            <a:lvl1pPr algn="l">
              <a:defRPr sz="1000">
                <a:solidFill>
                  <a:schemeClr val="accent4"/>
                </a:solidFill>
              </a:defRPr>
            </a:lvl1pPr>
            <a:lvl2pPr marL="0" indent="0" algn="l">
              <a:buNone/>
              <a:defRPr sz="1000" b="0">
                <a:solidFill>
                  <a:schemeClr val="accent4"/>
                </a:solidFill>
              </a:defRPr>
            </a:lvl2pPr>
            <a:lvl3pPr marL="0" indent="0" algn="l">
              <a:buFont typeface="Arial" panose="020B0604020202020204" pitchFamily="34" charset="0"/>
              <a:buNone/>
              <a:defRPr sz="1000">
                <a:solidFill>
                  <a:schemeClr val="accent4"/>
                </a:solidFill>
              </a:defRPr>
            </a:lvl3pPr>
            <a:lvl4pPr marL="0" indent="0" algn="l">
              <a:buNone/>
              <a:defRPr sz="1000" b="0">
                <a:solidFill>
                  <a:schemeClr val="accent4"/>
                </a:solidFill>
              </a:defRPr>
            </a:lvl4pPr>
            <a:lvl5pPr marL="0" indent="0" algn="l">
              <a:buFont typeface="Arial" panose="020B0604020202020204" pitchFamily="34" charset="0"/>
              <a:buNone/>
              <a:defRPr sz="1000">
                <a:solidFill>
                  <a:schemeClr val="accent4"/>
                </a:solidFill>
              </a:defRPr>
            </a:lvl5pPr>
            <a:lvl6pPr marL="0" indent="0" algn="l">
              <a:buFont typeface="Arial" panose="020B0604020202020204" pitchFamily="34" charset="0"/>
              <a:buNone/>
              <a:defRPr sz="1000">
                <a:solidFill>
                  <a:schemeClr val="accent4"/>
                </a:solidFill>
              </a:defRPr>
            </a:lvl6pPr>
            <a:lvl7pPr marL="0" indent="0" algn="l">
              <a:buFont typeface="Arial" panose="020B0604020202020204" pitchFamily="34" charset="0"/>
              <a:buNone/>
              <a:defRPr sz="1000">
                <a:solidFill>
                  <a:schemeClr val="accent4"/>
                </a:solidFill>
              </a:defRPr>
            </a:lvl7pPr>
            <a:lvl8pPr marL="0" indent="0" algn="l">
              <a:buFont typeface="Arial" panose="020B0604020202020204" pitchFamily="34" charset="0"/>
              <a:buNone/>
              <a:defRPr sz="1200">
                <a:solidFill>
                  <a:schemeClr val="tx1"/>
                </a:solidFill>
              </a:defRPr>
            </a:lvl8pPr>
            <a:lvl9pPr marL="0" indent="0" algn="l">
              <a:buFont typeface="Arial" panose="020B0604020202020204" pitchFamily="34" charset="0"/>
              <a:buNone/>
              <a:defRPr sz="1200">
                <a:solidFill>
                  <a:schemeClr val="tx1"/>
                </a:solidFill>
              </a:defRPr>
            </a:lvl9pPr>
          </a:lstStyle>
          <a:p>
            <a:pPr algn="r">
              <a:buClr>
                <a:schemeClr val="accent1"/>
              </a:buClr>
            </a:pPr>
            <a:r>
              <a:rPr lang="en-US" sz="1000">
                <a:solidFill>
                  <a:schemeClr val="accent4"/>
                </a:solidFill>
              </a:rPr>
              <a:t>Introduction ipsum dolor sit </a:t>
            </a:r>
            <a:r>
              <a:rPr lang="en-US" sz="1000" err="1">
                <a:solidFill>
                  <a:schemeClr val="accent4"/>
                </a:solidFill>
              </a:rPr>
              <a:t>amet</a:t>
            </a:r>
            <a:r>
              <a:rPr lang="en-US" sz="1000">
                <a:solidFill>
                  <a:schemeClr val="accent4"/>
                </a:solidFill>
              </a:rPr>
              <a:t>, </a:t>
            </a:r>
            <a:r>
              <a:rPr lang="en-US" sz="1000" err="1">
                <a:solidFill>
                  <a:schemeClr val="accent4"/>
                </a:solidFill>
              </a:rPr>
              <a:t>consetetur</a:t>
            </a:r>
            <a:r>
              <a:rPr lang="en-US" sz="1000">
                <a:solidFill>
                  <a:schemeClr val="accent4"/>
                </a:solidFill>
              </a:rPr>
              <a:t> </a:t>
            </a:r>
            <a:r>
              <a:rPr lang="en-US" sz="1000" err="1">
                <a:solidFill>
                  <a:schemeClr val="accent4"/>
                </a:solidFill>
              </a:rPr>
              <a:t>sadipscing</a:t>
            </a:r>
            <a:r>
              <a:rPr lang="en-US" sz="1000">
                <a:solidFill>
                  <a:schemeClr val="accent4"/>
                </a:solidFill>
              </a:rPr>
              <a:t> </a:t>
            </a:r>
            <a:r>
              <a:rPr lang="en-US" sz="1000" err="1">
                <a:solidFill>
                  <a:schemeClr val="accent4"/>
                </a:solidFill>
              </a:rPr>
              <a:t>elitr</a:t>
            </a:r>
            <a:r>
              <a:rPr lang="en-US" sz="1000">
                <a:solidFill>
                  <a:schemeClr val="accent4"/>
                </a:solidFill>
              </a:rPr>
              <a:t>, sed diam </a:t>
            </a:r>
            <a:r>
              <a:rPr lang="en-US" sz="1000" err="1">
                <a:solidFill>
                  <a:schemeClr val="accent4"/>
                </a:solidFill>
              </a:rPr>
              <a:t>nonumy</a:t>
            </a:r>
            <a:r>
              <a:rPr lang="en-US" sz="1000">
                <a:solidFill>
                  <a:schemeClr val="accent4"/>
                </a:solidFill>
              </a:rPr>
              <a:t> </a:t>
            </a:r>
            <a:r>
              <a:rPr lang="en-US" sz="1000" err="1">
                <a:solidFill>
                  <a:schemeClr val="accent4"/>
                </a:solidFill>
              </a:rPr>
              <a:t>eirmod</a:t>
            </a:r>
            <a:endParaRPr lang="en-US" sz="1000">
              <a:solidFill>
                <a:schemeClr val="accent4"/>
              </a:solidFill>
            </a:endParaRPr>
          </a:p>
        </p:txBody>
      </p:sp>
      <p:sp>
        <p:nvSpPr>
          <p:cNvPr id="19" name="Picture Placeholder 9">
            <a:extLst>
              <a:ext uri="{FF2B5EF4-FFF2-40B4-BE49-F238E27FC236}">
                <a16:creationId xmlns:a16="http://schemas.microsoft.com/office/drawing/2014/main" id="{AFB95701-4C53-4E22-B710-A1D254FBE916}"/>
              </a:ext>
            </a:extLst>
          </p:cNvPr>
          <p:cNvSpPr>
            <a:spLocks noGrp="1"/>
          </p:cNvSpPr>
          <p:nvPr>
            <p:ph type="pic" sz="quarter" idx="21" hasCustomPrompt="1"/>
          </p:nvPr>
        </p:nvSpPr>
        <p:spPr>
          <a:xfrm>
            <a:off x="7943388" y="5672568"/>
            <a:ext cx="705600" cy="705600"/>
          </a:xfrm>
          <a:prstGeom prst="ellipse">
            <a:avLst/>
          </a:prstGeom>
          <a:solidFill>
            <a:schemeClr val="accent2"/>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
        <p:nvSpPr>
          <p:cNvPr id="47" name="Picture Placeholder 9">
            <a:extLst>
              <a:ext uri="{FF2B5EF4-FFF2-40B4-BE49-F238E27FC236}">
                <a16:creationId xmlns:a16="http://schemas.microsoft.com/office/drawing/2014/main" id="{3E058CA9-8F8D-0945-A297-6E0429AFE1D2}"/>
              </a:ext>
            </a:extLst>
          </p:cNvPr>
          <p:cNvSpPr>
            <a:spLocks noGrp="1"/>
          </p:cNvSpPr>
          <p:nvPr>
            <p:ph type="pic" sz="quarter" idx="30" hasCustomPrompt="1"/>
          </p:nvPr>
        </p:nvSpPr>
        <p:spPr>
          <a:xfrm>
            <a:off x="7904184" y="2224845"/>
            <a:ext cx="705600" cy="705600"/>
          </a:xfrm>
          <a:prstGeom prst="ellipse">
            <a:avLst/>
          </a:prstGeom>
          <a:solidFill>
            <a:srgbClr val="00B0F0"/>
          </a:solidFill>
        </p:spPr>
        <p:txBody>
          <a:bodyPr wrap="square" lIns="0" tIns="0" rIns="0" bIns="0" anchor="ctr" anchorCtr="0">
            <a:noAutofit/>
          </a:bodyPr>
          <a:lstStyle>
            <a:lvl1pPr algn="ctr">
              <a:defRPr sz="1100">
                <a:solidFill>
                  <a:schemeClr val="bg1"/>
                </a:solidFill>
              </a:defRPr>
            </a:lvl1pPr>
          </a:lstStyle>
          <a:p>
            <a:r>
              <a:rPr lang="en-AU"/>
              <a:t>Click to add icon</a:t>
            </a:r>
          </a:p>
        </p:txBody>
      </p:sp>
    </p:spTree>
    <p:extLst>
      <p:ext uri="{BB962C8B-B14F-4D97-AF65-F5344CB8AC3E}">
        <p14:creationId xmlns:p14="http://schemas.microsoft.com/office/powerpoint/2010/main" val="12693391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134" Type="http://schemas.openxmlformats.org/officeDocument/2006/relationships/slideLayout" Target="../slideLayouts/slideLayout13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theme" Target="../theme/theme3.xml"/><Relationship Id="rId1"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Google Shape;54;p148">
            <a:extLst>
              <a:ext uri="{FF2B5EF4-FFF2-40B4-BE49-F238E27FC236}">
                <a16:creationId xmlns:a16="http://schemas.microsoft.com/office/drawing/2014/main" id="{7C5A1B1D-D23F-4C25-B635-96216E919D34}"/>
              </a:ext>
            </a:extLst>
          </p:cNvPr>
          <p:cNvSpPr/>
          <p:nvPr userDrawn="1"/>
        </p:nvSpPr>
        <p:spPr>
          <a:xfrm>
            <a:off x="478671" y="152400"/>
            <a:ext cx="11556809" cy="6553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2" name="Title Placeholder 1"/>
          <p:cNvSpPr>
            <a:spLocks noGrp="1"/>
          </p:cNvSpPr>
          <p:nvPr>
            <p:ph type="title"/>
          </p:nvPr>
        </p:nvSpPr>
        <p:spPr>
          <a:xfrm>
            <a:off x="1109018" y="525041"/>
            <a:ext cx="9900000"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109018" y="1333254"/>
            <a:ext cx="9900000" cy="432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rot="16200000">
            <a:off x="-479571" y="3248999"/>
            <a:ext cx="1440000" cy="360000"/>
          </a:xfrm>
          <a:prstGeom prst="rect">
            <a:avLst/>
          </a:prstGeom>
        </p:spPr>
        <p:txBody>
          <a:bodyPr vert="horz" lIns="0" tIns="0" rIns="0" bIns="0" rtlCol="0" anchor="ctr"/>
          <a:lstStyle>
            <a:lvl1pPr algn="ctr">
              <a:defRPr sz="800">
                <a:solidFill>
                  <a:srgbClr val="3F3F3F"/>
                </a:solidFill>
              </a:defRPr>
            </a:lvl1pPr>
          </a:lstStyle>
          <a:p>
            <a:r>
              <a:rPr lang="en-GB"/>
              <a:t>4 August 2021</a:t>
            </a:r>
          </a:p>
        </p:txBody>
      </p:sp>
      <p:sp>
        <p:nvSpPr>
          <p:cNvPr id="5" name="Footer Placeholder 4"/>
          <p:cNvSpPr>
            <a:spLocks noGrp="1"/>
          </p:cNvSpPr>
          <p:nvPr>
            <p:ph type="ftr" sz="quarter" idx="3"/>
          </p:nvPr>
        </p:nvSpPr>
        <p:spPr>
          <a:xfrm rot="16200000">
            <a:off x="-1037871" y="1250699"/>
            <a:ext cx="2556599" cy="360000"/>
          </a:xfrm>
          <a:prstGeom prst="rect">
            <a:avLst/>
          </a:prstGeom>
        </p:spPr>
        <p:txBody>
          <a:bodyPr vert="horz" lIns="0" tIns="0" rIns="0" bIns="0" rtlCol="0" anchor="ctr"/>
          <a:lstStyle>
            <a:lvl1pPr algn="r">
              <a:defRPr sz="800">
                <a:solidFill>
                  <a:srgbClr val="3F3F3F"/>
                </a:solidFill>
              </a:defRPr>
            </a:lvl1pPr>
          </a:lstStyle>
          <a:p>
            <a:r>
              <a:rPr lang="en-GB"/>
              <a:t>Employee Engagement Strategy</a:t>
            </a:r>
          </a:p>
        </p:txBody>
      </p:sp>
      <p:sp>
        <p:nvSpPr>
          <p:cNvPr id="6" name="Slide Number Placeholder 5"/>
          <p:cNvSpPr>
            <a:spLocks noGrp="1"/>
          </p:cNvSpPr>
          <p:nvPr>
            <p:ph type="sldNum" sz="quarter" idx="4"/>
          </p:nvPr>
        </p:nvSpPr>
        <p:spPr>
          <a:xfrm rot="16200000">
            <a:off x="-479571" y="5805598"/>
            <a:ext cx="1440000" cy="360000"/>
          </a:xfrm>
          <a:prstGeom prst="rect">
            <a:avLst/>
          </a:prstGeom>
        </p:spPr>
        <p:txBody>
          <a:bodyPr vert="horz" lIns="0" tIns="0" rIns="0" bIns="0" rtlCol="0" anchor="ctr"/>
          <a:lstStyle>
            <a:lvl1pPr algn="l">
              <a:defRPr sz="800">
                <a:solidFill>
                  <a:srgbClr val="3F3F3F"/>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83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677" r:id="rId13"/>
    <p:sldLayoutId id="2147483851" r:id="rId14"/>
    <p:sldLayoutId id="2147483849" r:id="rId15"/>
    <p:sldLayoutId id="2147483850" r:id="rId16"/>
    <p:sldLayoutId id="2147483852" r:id="rId17"/>
    <p:sldLayoutId id="2147483853" r:id="rId18"/>
    <p:sldLayoutId id="2147483760" r:id="rId19"/>
    <p:sldLayoutId id="2147483835" r:id="rId20"/>
    <p:sldLayoutId id="2147483678" r:id="rId21"/>
    <p:sldLayoutId id="2147483871" r:id="rId22"/>
    <p:sldLayoutId id="2147483879" r:id="rId23"/>
    <p:sldLayoutId id="2147483791" r:id="rId24"/>
    <p:sldLayoutId id="2147483915" r:id="rId25"/>
    <p:sldLayoutId id="2147483702" r:id="rId26"/>
    <p:sldLayoutId id="2147483679" r:id="rId27"/>
    <p:sldLayoutId id="2147483878" r:id="rId28"/>
    <p:sldLayoutId id="2147483682" r:id="rId29"/>
    <p:sldLayoutId id="2147483703" r:id="rId30"/>
    <p:sldLayoutId id="2147483650" r:id="rId31"/>
    <p:sldLayoutId id="2147483885" r:id="rId32"/>
    <p:sldLayoutId id="2147483900" r:id="rId33"/>
    <p:sldLayoutId id="2147483886" r:id="rId34"/>
    <p:sldLayoutId id="2147483887" r:id="rId35"/>
    <p:sldLayoutId id="2147483882" r:id="rId36"/>
    <p:sldLayoutId id="2147483883" r:id="rId37"/>
    <p:sldLayoutId id="2147483652" r:id="rId38"/>
    <p:sldLayoutId id="2147483726" r:id="rId39"/>
    <p:sldLayoutId id="2147483725" r:id="rId40"/>
    <p:sldLayoutId id="2147483693" r:id="rId41"/>
    <p:sldLayoutId id="2147483695" r:id="rId42"/>
    <p:sldLayoutId id="2147483696" r:id="rId43"/>
    <p:sldLayoutId id="2147483697" r:id="rId44"/>
    <p:sldLayoutId id="2147483880" r:id="rId45"/>
    <p:sldLayoutId id="2147483722" r:id="rId46"/>
    <p:sldLayoutId id="2147483881" r:id="rId47"/>
    <p:sldLayoutId id="2147483723" r:id="rId48"/>
    <p:sldLayoutId id="2147483724" r:id="rId49"/>
    <p:sldLayoutId id="2147483736" r:id="rId50"/>
    <p:sldLayoutId id="2147483825" r:id="rId51"/>
    <p:sldLayoutId id="2147483827" r:id="rId52"/>
    <p:sldLayoutId id="2147483828" r:id="rId53"/>
    <p:sldLayoutId id="2147483823" r:id="rId54"/>
    <p:sldLayoutId id="2147483892" r:id="rId55"/>
    <p:sldLayoutId id="2147483824" r:id="rId56"/>
    <p:sldLayoutId id="2147483819" r:id="rId57"/>
    <p:sldLayoutId id="2147483820" r:id="rId58"/>
    <p:sldLayoutId id="2147483821" r:id="rId59"/>
    <p:sldLayoutId id="2147483822" r:id="rId60"/>
    <p:sldLayoutId id="2147483730" r:id="rId61"/>
    <p:sldLayoutId id="2147483731" r:id="rId62"/>
    <p:sldLayoutId id="2147483857" r:id="rId63"/>
    <p:sldLayoutId id="2147483732" r:id="rId64"/>
    <p:sldLayoutId id="2147483894" r:id="rId65"/>
    <p:sldLayoutId id="2147483895" r:id="rId66"/>
    <p:sldLayoutId id="2147483884" r:id="rId67"/>
    <p:sldLayoutId id="2147483733" r:id="rId68"/>
    <p:sldLayoutId id="2147483734" r:id="rId69"/>
    <p:sldLayoutId id="2147483735" r:id="rId70"/>
    <p:sldLayoutId id="2147483699" r:id="rId71"/>
    <p:sldLayoutId id="2147483700" r:id="rId72"/>
    <p:sldLayoutId id="2147483691" r:id="rId73"/>
    <p:sldLayoutId id="2147483664" r:id="rId74"/>
    <p:sldLayoutId id="2147483690" r:id="rId75"/>
    <p:sldLayoutId id="2147483687" r:id="rId76"/>
    <p:sldLayoutId id="2147483704" r:id="rId77"/>
    <p:sldLayoutId id="2147483705" r:id="rId78"/>
    <p:sldLayoutId id="2147483706" r:id="rId79"/>
    <p:sldLayoutId id="2147483692" r:id="rId80"/>
    <p:sldLayoutId id="2147483694" r:id="rId81"/>
    <p:sldLayoutId id="2147483713" r:id="rId82"/>
    <p:sldLayoutId id="2147483877" r:id="rId83"/>
    <p:sldLayoutId id="2147483710" r:id="rId84"/>
    <p:sldLayoutId id="2147483688" r:id="rId85"/>
    <p:sldLayoutId id="2147483707" r:id="rId86"/>
    <p:sldLayoutId id="2147483708" r:id="rId87"/>
    <p:sldLayoutId id="2147483709" r:id="rId88"/>
    <p:sldLayoutId id="2147483711" r:id="rId89"/>
    <p:sldLayoutId id="2147483830" r:id="rId90"/>
    <p:sldLayoutId id="2147483714" r:id="rId91"/>
    <p:sldLayoutId id="2147483834" r:id="rId92"/>
    <p:sldLayoutId id="2147483854" r:id="rId93"/>
    <p:sldLayoutId id="2147483807" r:id="rId94"/>
    <p:sldLayoutId id="2147483870" r:id="rId95"/>
    <p:sldLayoutId id="2147483874" r:id="rId96"/>
    <p:sldLayoutId id="2147483715" r:id="rId97"/>
    <p:sldLayoutId id="2147483856" r:id="rId98"/>
    <p:sldLayoutId id="2147483855" r:id="rId99"/>
    <p:sldLayoutId id="2147483875" r:id="rId100"/>
    <p:sldLayoutId id="2147483872" r:id="rId101"/>
    <p:sldLayoutId id="2147483873" r:id="rId102"/>
    <p:sldLayoutId id="2147483808" r:id="rId103"/>
    <p:sldLayoutId id="2147483689" r:id="rId104"/>
    <p:sldLayoutId id="2147483809" r:id="rId105"/>
    <p:sldLayoutId id="2147483684" r:id="rId106"/>
    <p:sldLayoutId id="2147483810" r:id="rId107"/>
    <p:sldLayoutId id="2147483716" r:id="rId108"/>
    <p:sldLayoutId id="2147483811" r:id="rId109"/>
    <p:sldLayoutId id="2147483717" r:id="rId110"/>
    <p:sldLayoutId id="2147483812" r:id="rId111"/>
    <p:sldLayoutId id="2147483718" r:id="rId112"/>
    <p:sldLayoutId id="2147483813" r:id="rId113"/>
    <p:sldLayoutId id="2147483719" r:id="rId114"/>
    <p:sldLayoutId id="2147483814" r:id="rId115"/>
    <p:sldLayoutId id="2147483720" r:id="rId116"/>
    <p:sldLayoutId id="2147483815" r:id="rId117"/>
    <p:sldLayoutId id="2147483721" r:id="rId118"/>
    <p:sldLayoutId id="2147483816" r:id="rId119"/>
    <p:sldLayoutId id="2147483728" r:id="rId120"/>
    <p:sldLayoutId id="2147483817" r:id="rId121"/>
    <p:sldLayoutId id="2147483729" r:id="rId122"/>
    <p:sldLayoutId id="2147483818" r:id="rId123"/>
    <p:sldLayoutId id="2147483698" r:id="rId124"/>
    <p:sldLayoutId id="2147483685" r:id="rId125"/>
    <p:sldLayoutId id="2147483683" r:id="rId126"/>
    <p:sldLayoutId id="2147483655" r:id="rId127"/>
    <p:sldLayoutId id="2147483701" r:id="rId128"/>
    <p:sldLayoutId id="2147483727" r:id="rId129"/>
    <p:sldLayoutId id="2147483876" r:id="rId130"/>
    <p:sldLayoutId id="2147483890" r:id="rId131"/>
    <p:sldLayoutId id="2147483901" r:id="rId132"/>
    <p:sldLayoutId id="2147483902" r:id="rId133"/>
    <p:sldLayoutId id="2147483903" r:id="rId134"/>
    <p:sldLayoutId id="2147483916" r:id="rId135"/>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01BF52-69B7-4A41-9DBD-74160BBDD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B1E085-DB0F-D742-83F5-24E548970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D946F1-825F-FB45-BAA6-33900CA10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4 August 2021</a:t>
            </a:r>
            <a:endParaRPr lang="en-US"/>
          </a:p>
        </p:txBody>
      </p:sp>
      <p:sp>
        <p:nvSpPr>
          <p:cNvPr id="5" name="Footer Placeholder 4">
            <a:extLst>
              <a:ext uri="{FF2B5EF4-FFF2-40B4-BE49-F238E27FC236}">
                <a16:creationId xmlns:a16="http://schemas.microsoft.com/office/drawing/2014/main" id="{9C5919F5-B021-4B40-A713-2AFB4A9C6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Employee Engagement Strategy</a:t>
            </a:r>
          </a:p>
        </p:txBody>
      </p:sp>
      <p:sp>
        <p:nvSpPr>
          <p:cNvPr id="6" name="Slide Number Placeholder 5">
            <a:extLst>
              <a:ext uri="{FF2B5EF4-FFF2-40B4-BE49-F238E27FC236}">
                <a16:creationId xmlns:a16="http://schemas.microsoft.com/office/drawing/2014/main" id="{0C3FA234-D6A4-C645-8868-048CE30E0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79DAA-9874-F446-9BB0-2B1657CB4DA0}" type="slidenum">
              <a:rPr lang="en-US" smtClean="0"/>
              <a:t>‹#›</a:t>
            </a:fld>
            <a:endParaRPr lang="en-US"/>
          </a:p>
        </p:txBody>
      </p:sp>
    </p:spTree>
    <p:extLst>
      <p:ext uri="{BB962C8B-B14F-4D97-AF65-F5344CB8AC3E}">
        <p14:creationId xmlns:p14="http://schemas.microsoft.com/office/powerpoint/2010/main" val="401215720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icture Placeholder 32">
            <a:extLst>
              <a:ext uri="{FF2B5EF4-FFF2-40B4-BE49-F238E27FC236}">
                <a16:creationId xmlns:a16="http://schemas.microsoft.com/office/drawing/2014/main" id="{728ED6AD-A90F-4E46-B3D1-742AE133E73E}"/>
              </a:ext>
            </a:extLst>
          </p:cNvPr>
          <p:cNvSpPr txBox="1">
            <a:spLocks/>
          </p:cNvSpPr>
          <p:nvPr userDrawn="1"/>
        </p:nvSpPr>
        <p:spPr>
          <a:xfrm>
            <a:off x="493078" y="158496"/>
            <a:ext cx="11206162" cy="6532563"/>
          </a:xfrm>
          <a:prstGeom prst="rect">
            <a:avLst/>
          </a:prstGeom>
          <a:blipFill>
            <a:blip r:embed="rId3"/>
            <a:stretch>
              <a:fillRect/>
            </a:stretch>
          </a:blipFill>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no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a:lstStyle>
          <a:p>
            <a:r>
              <a:rPr lang="en-GB"/>
              <a:t>Click icon to add picture</a:t>
            </a:r>
            <a:endParaRPr lang="en-US"/>
          </a:p>
        </p:txBody>
      </p:sp>
      <p:sp>
        <p:nvSpPr>
          <p:cNvPr id="11" name="Right Triangle 10">
            <a:extLst>
              <a:ext uri="{FF2B5EF4-FFF2-40B4-BE49-F238E27FC236}">
                <a16:creationId xmlns:a16="http://schemas.microsoft.com/office/drawing/2014/main" id="{B958FBC3-C2C4-B040-A09A-231140DCBD41}"/>
              </a:ext>
            </a:extLst>
          </p:cNvPr>
          <p:cNvSpPr/>
          <p:nvPr userDrawn="1"/>
        </p:nvSpPr>
        <p:spPr>
          <a:xfrm rot="10800000">
            <a:off x="9140952" y="79248"/>
            <a:ext cx="2633472" cy="26334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294591" y="1333254"/>
            <a:ext cx="9900000" cy="432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rot="16200000">
            <a:off x="-479571" y="3248999"/>
            <a:ext cx="1440000" cy="360000"/>
          </a:xfrm>
          <a:prstGeom prst="rect">
            <a:avLst/>
          </a:prstGeom>
        </p:spPr>
        <p:txBody>
          <a:bodyPr vert="horz" lIns="0" tIns="0" rIns="0" bIns="0" rtlCol="0" anchor="ctr"/>
          <a:lstStyle>
            <a:lvl1pPr algn="ctr">
              <a:defRPr sz="800">
                <a:solidFill>
                  <a:srgbClr val="3F3F3F"/>
                </a:solidFill>
              </a:defRPr>
            </a:lvl1pPr>
          </a:lstStyle>
          <a:p>
            <a:r>
              <a:rPr lang="en-GB"/>
              <a:t>4 August 2021</a:t>
            </a:r>
          </a:p>
        </p:txBody>
      </p:sp>
      <p:sp>
        <p:nvSpPr>
          <p:cNvPr id="5" name="Footer Placeholder 4"/>
          <p:cNvSpPr>
            <a:spLocks noGrp="1"/>
          </p:cNvSpPr>
          <p:nvPr>
            <p:ph type="ftr" sz="quarter" idx="3"/>
          </p:nvPr>
        </p:nvSpPr>
        <p:spPr>
          <a:xfrm rot="16200000">
            <a:off x="-1037871" y="1250699"/>
            <a:ext cx="2556599" cy="360000"/>
          </a:xfrm>
          <a:prstGeom prst="rect">
            <a:avLst/>
          </a:prstGeom>
        </p:spPr>
        <p:txBody>
          <a:bodyPr vert="horz" lIns="0" tIns="0" rIns="0" bIns="0" rtlCol="0" anchor="ctr"/>
          <a:lstStyle>
            <a:lvl1pPr algn="r">
              <a:defRPr sz="800">
                <a:solidFill>
                  <a:srgbClr val="3F3F3F"/>
                </a:solidFill>
              </a:defRPr>
            </a:lvl1pPr>
          </a:lstStyle>
          <a:p>
            <a:r>
              <a:rPr lang="en-GB"/>
              <a:t>Employee Engagement Strategy</a:t>
            </a:r>
          </a:p>
        </p:txBody>
      </p:sp>
      <p:sp>
        <p:nvSpPr>
          <p:cNvPr id="6" name="Slide Number Placeholder 5"/>
          <p:cNvSpPr>
            <a:spLocks noGrp="1"/>
          </p:cNvSpPr>
          <p:nvPr>
            <p:ph type="sldNum" sz="quarter" idx="4"/>
          </p:nvPr>
        </p:nvSpPr>
        <p:spPr>
          <a:xfrm rot="16200000">
            <a:off x="-479571" y="5805598"/>
            <a:ext cx="1440000" cy="360000"/>
          </a:xfrm>
          <a:prstGeom prst="rect">
            <a:avLst/>
          </a:prstGeom>
        </p:spPr>
        <p:txBody>
          <a:bodyPr vert="horz" lIns="0" tIns="0" rIns="0" bIns="0" rtlCol="0" anchor="ctr"/>
          <a:lstStyle>
            <a:lvl1pPr algn="l">
              <a:defRPr sz="800">
                <a:solidFill>
                  <a:srgbClr val="3F3F3F"/>
                </a:solidFill>
              </a:defRPr>
            </a:lvl1pPr>
          </a:lstStyle>
          <a:p>
            <a:fld id="{F5AEA0E0-5CC6-4BD0-905C-A0021E419432}" type="slidenum">
              <a:rPr lang="en-GB" smtClean="0"/>
              <a:pPr/>
              <a:t>‹#›</a:t>
            </a:fld>
            <a:endParaRPr lang="en-GB"/>
          </a:p>
        </p:txBody>
      </p:sp>
      <p:sp>
        <p:nvSpPr>
          <p:cNvPr id="7" name="Title Placeholder 6">
            <a:extLst>
              <a:ext uri="{FF2B5EF4-FFF2-40B4-BE49-F238E27FC236}">
                <a16:creationId xmlns:a16="http://schemas.microsoft.com/office/drawing/2014/main" id="{BFF68DBA-B9E6-794A-92A5-18ABBDDBC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727017165"/>
      </p:ext>
    </p:extLst>
  </p:cSld>
  <p:clrMap bg1="lt1" tx1="dk1" bg2="lt2" tx2="dk2" accent1="accent1" accent2="accent2" accent3="accent3" accent4="accent4" accent5="accent5" accent6="accent6" hlink="hlink" folHlink="folHlink"/>
  <p:sldLayoutIdLst>
    <p:sldLayoutId id="2147483832" r:id="rId1"/>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1pPr>
      <a:lvl2pPr marL="0" indent="0" algn="l" defTabSz="914400" rtl="0" eaLnBrk="1" latinLnBrk="0" hangingPunct="1">
        <a:lnSpc>
          <a:spcPct val="110000"/>
        </a:lnSpc>
        <a:spcBef>
          <a:spcPts val="0"/>
        </a:spcBef>
        <a:spcAft>
          <a:spcPts val="600"/>
        </a:spcAft>
        <a:buClr>
          <a:schemeClr val="tx2"/>
        </a:buClr>
        <a:buFont typeface="Arial" panose="020B0604020202020204" pitchFamily="34" charset="0"/>
        <a:buNone/>
        <a:defRPr sz="1700" b="1" kern="1200">
          <a:solidFill>
            <a:srgbClr val="3F3F3F"/>
          </a:solidFill>
          <a:latin typeface="+mn-lt"/>
          <a:ea typeface="+mn-ea"/>
          <a:cs typeface="+mn-cs"/>
        </a:defRPr>
      </a:lvl2pPr>
      <a:lvl3pPr marL="180000" indent="-180000" algn="l" defTabSz="914400" rtl="0" eaLnBrk="1" latinLnBrk="0" hangingPunct="1">
        <a:lnSpc>
          <a:spcPct val="110000"/>
        </a:lnSpc>
        <a:spcBef>
          <a:spcPts val="0"/>
        </a:spcBef>
        <a:spcAft>
          <a:spcPts val="600"/>
        </a:spcAft>
        <a:buClr>
          <a:schemeClr val="tx2"/>
        </a:buClr>
        <a:buFont typeface="Arial" panose="020B0604020202020204" pitchFamily="34" charset="0"/>
        <a:buChar char="•"/>
        <a:defRPr sz="1700" kern="1200">
          <a:solidFill>
            <a:srgbClr val="6F6F6F"/>
          </a:solidFill>
          <a:latin typeface="+mn-lt"/>
          <a:ea typeface="+mn-ea"/>
          <a:cs typeface="+mn-cs"/>
        </a:defRPr>
      </a:lvl3pPr>
      <a:lvl4pPr marL="360000" indent="-180000" algn="l" defTabSz="914400" rtl="0" eaLnBrk="1" latinLnBrk="0" hangingPunct="1">
        <a:lnSpc>
          <a:spcPct val="110000"/>
        </a:lnSpc>
        <a:spcBef>
          <a:spcPts val="0"/>
        </a:spcBef>
        <a:spcAft>
          <a:spcPts val="600"/>
        </a:spcAft>
        <a:buFont typeface="Nunito Sans" panose="00000500000000000000" pitchFamily="2" charset="0"/>
        <a:buChar char="–"/>
        <a:defRPr sz="1700" b="0" kern="1200">
          <a:solidFill>
            <a:srgbClr val="6F6F6F"/>
          </a:solidFill>
          <a:latin typeface="+mn-lt"/>
          <a:ea typeface="+mn-ea"/>
          <a:cs typeface="+mn-cs"/>
        </a:defRPr>
      </a:lvl4pPr>
      <a:lvl5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7pPr>
      <a:lvl8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8pPr>
      <a:lvl9pPr marL="0" indent="0" algn="l" defTabSz="914400" rtl="0" eaLnBrk="1" latinLnBrk="0" hangingPunct="1">
        <a:lnSpc>
          <a:spcPct val="110000"/>
        </a:lnSpc>
        <a:spcBef>
          <a:spcPts val="0"/>
        </a:spcBef>
        <a:spcAft>
          <a:spcPts val="600"/>
        </a:spcAft>
        <a:buFont typeface="Arial" panose="020B0604020202020204" pitchFamily="34" charset="0"/>
        <a:buNone/>
        <a:defRPr sz="1700" kern="1200">
          <a:solidFill>
            <a:srgbClr val="6F6F6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careers.cityandguildsgroup.com/associate-vacancies" TargetMode="External"/><Relationship Id="rId2" Type="http://schemas.openxmlformats.org/officeDocument/2006/relationships/hyperlink" Target="mailto:Robert.stott@cityandguilds.com" TargetMode="Externa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7.svg"/><Relationship Id="rId2" Type="http://schemas.openxmlformats.org/officeDocument/2006/relationships/image" Target="../media/image73.jpeg"/><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mailto:Samantha.ashman@cityandguilds.com" TargetMode="External"/><Relationship Id="rId2" Type="http://schemas.openxmlformats.org/officeDocument/2006/relationships/hyperlink" Target="https://www.gotostage.com/channel/e3299ae88d8c4804a7e673c0aa5b0f35" TargetMode="External"/><Relationship Id="rId1" Type="http://schemas.openxmlformats.org/officeDocument/2006/relationships/slideLayout" Target="../slideLayouts/slideLayout31.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hyperlink" Target="https://www.cityandguilds.com/-/media/cityandguilds-site/documents/t-levels/2021/20210927-mir-tq-specification-draft-version-pdf.ashx?la=en&amp;hash=6FB2A7514654D09CA991649547A559AF6EF490FC" TargetMode="External"/><Relationship Id="rId2" Type="http://schemas.openxmlformats.org/officeDocument/2006/relationships/hyperlink" Target="https://www.cityandguilds.com/-/media/cityandguilds-site/documents/t-levels/2021/20210824-ddtq-specification-draft-version-pdf.ashx?la=en&amp;hash=627F362C49442A9BE9670726B230AE13B56C00AA" TargetMode="External"/><Relationship Id="rId1" Type="http://schemas.openxmlformats.org/officeDocument/2006/relationships/slideLayout" Target="../slideLayouts/slideLayout31.xml"/><Relationship Id="rId5" Type="http://schemas.openxmlformats.org/officeDocument/2006/relationships/image" Target="../media/image71.png"/><Relationship Id="rId4" Type="http://schemas.openxmlformats.org/officeDocument/2006/relationships/hyperlink" Target="https://www.cityandguilds.com/-/media/cityandguilds-site/documents/t-levels/2021/20210927-mpc-tq-specification-draft-version-pdf.ashx?la=en&amp;hash=569184AB80B001A6F9BD505F6F1B39D6ABEE51E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6F6BA-6AF6-2C4B-9C2F-F47EC44D2C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363" y="3924"/>
            <a:ext cx="11545887" cy="6554060"/>
          </a:xfrm>
          <a:prstGeom prst="rect">
            <a:avLst/>
          </a:prstGeom>
        </p:spPr>
      </p:pic>
      <p:sp>
        <p:nvSpPr>
          <p:cNvPr id="2" name="Picture Placeholder 1">
            <a:extLst>
              <a:ext uri="{FF2B5EF4-FFF2-40B4-BE49-F238E27FC236}">
                <a16:creationId xmlns:a16="http://schemas.microsoft.com/office/drawing/2014/main" id="{2521635E-F2CC-4531-91E9-EEA2563A4778}"/>
              </a:ext>
            </a:extLst>
          </p:cNvPr>
          <p:cNvSpPr>
            <a:spLocks noGrp="1"/>
          </p:cNvSpPr>
          <p:nvPr>
            <p:ph type="pic" sz="quarter" idx="18"/>
          </p:nvPr>
        </p:nvSpPr>
        <p:spPr/>
      </p:sp>
      <p:pic>
        <p:nvPicPr>
          <p:cNvPr id="17" name="Picture Placeholder 16">
            <a:extLst>
              <a:ext uri="{FF2B5EF4-FFF2-40B4-BE49-F238E27FC236}">
                <a16:creationId xmlns:a16="http://schemas.microsoft.com/office/drawing/2014/main" id="{339E0BA3-5AF7-7640-B35D-0D27CECCC1EA}"/>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2557" r="2557"/>
          <a:stretch/>
        </p:blipFill>
        <p:spPr/>
      </p:pic>
      <p:sp>
        <p:nvSpPr>
          <p:cNvPr id="5" name="Slide Number Placeholder 4">
            <a:extLst>
              <a:ext uri="{FF2B5EF4-FFF2-40B4-BE49-F238E27FC236}">
                <a16:creationId xmlns:a16="http://schemas.microsoft.com/office/drawing/2014/main" id="{515271B4-83A2-1B4F-ADCB-0A195E419DB7}"/>
              </a:ext>
            </a:extLst>
          </p:cNvPr>
          <p:cNvSpPr>
            <a:spLocks noGrp="1"/>
          </p:cNvSpPr>
          <p:nvPr>
            <p:ph type="sldNum" sz="quarter" idx="17"/>
          </p:nvPr>
        </p:nvSpPr>
        <p:spPr/>
        <p:txBody>
          <a:bodyPr/>
          <a:lstStyle/>
          <a:p>
            <a:fld id="{F5AEA0E0-5CC6-4BD0-905C-A0021E419432}" type="slidenum">
              <a:rPr lang="en-GB" smtClean="0"/>
              <a:pPr/>
              <a:t>1</a:t>
            </a:fld>
            <a:endParaRPr lang="en-GB"/>
          </a:p>
        </p:txBody>
      </p:sp>
      <p:sp>
        <p:nvSpPr>
          <p:cNvPr id="12" name="Subtitle 11">
            <a:extLst>
              <a:ext uri="{FF2B5EF4-FFF2-40B4-BE49-F238E27FC236}">
                <a16:creationId xmlns:a16="http://schemas.microsoft.com/office/drawing/2014/main" id="{F433D54A-D3C0-F149-A906-C96F4797C110}"/>
              </a:ext>
            </a:extLst>
          </p:cNvPr>
          <p:cNvSpPr>
            <a:spLocks noGrp="1"/>
          </p:cNvSpPr>
          <p:nvPr>
            <p:ph type="subTitle" idx="1"/>
          </p:nvPr>
        </p:nvSpPr>
        <p:spPr>
          <a:xfrm>
            <a:off x="791386" y="3819250"/>
            <a:ext cx="5760000" cy="1440000"/>
          </a:xfrm>
        </p:spPr>
        <p:txBody>
          <a:bodyPr/>
          <a:lstStyle/>
          <a:p>
            <a:r>
              <a:rPr lang="en-US" dirty="0"/>
              <a:t>NFEC Update 19.11.21</a:t>
            </a:r>
          </a:p>
        </p:txBody>
      </p:sp>
      <p:sp>
        <p:nvSpPr>
          <p:cNvPr id="11" name="Title 10">
            <a:extLst>
              <a:ext uri="{FF2B5EF4-FFF2-40B4-BE49-F238E27FC236}">
                <a16:creationId xmlns:a16="http://schemas.microsoft.com/office/drawing/2014/main" id="{08EAB703-65C3-6448-B7E1-2C8AD0041CE5}"/>
              </a:ext>
            </a:extLst>
          </p:cNvPr>
          <p:cNvSpPr>
            <a:spLocks noGrp="1"/>
          </p:cNvSpPr>
          <p:nvPr>
            <p:ph type="title"/>
          </p:nvPr>
        </p:nvSpPr>
        <p:spPr>
          <a:xfrm>
            <a:off x="791386" y="1986619"/>
            <a:ext cx="5760000" cy="1440000"/>
          </a:xfrm>
        </p:spPr>
        <p:txBody>
          <a:bodyPr/>
          <a:lstStyle/>
          <a:p>
            <a:r>
              <a:rPr lang="en-US" dirty="0"/>
              <a:t>Engineering and Manufacturing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F6655658-0AB6-4B93-8C08-189BB640E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1444" y="5833622"/>
            <a:ext cx="2186815" cy="792461"/>
          </a:xfrm>
          <a:prstGeom prst="rect">
            <a:avLst/>
          </a:prstGeom>
        </p:spPr>
      </p:pic>
    </p:spTree>
    <p:extLst>
      <p:ext uri="{BB962C8B-B14F-4D97-AF65-F5344CB8AC3E}">
        <p14:creationId xmlns:p14="http://schemas.microsoft.com/office/powerpoint/2010/main" val="37677348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4F4C22-31F9-460E-9244-2E17A1B6954C}"/>
              </a:ext>
            </a:extLst>
          </p:cNvPr>
          <p:cNvSpPr>
            <a:spLocks noGrp="1"/>
          </p:cNvSpPr>
          <p:nvPr>
            <p:ph type="sldNum" sz="quarter" idx="12"/>
          </p:nvPr>
        </p:nvSpPr>
        <p:spPr/>
        <p:txBody>
          <a:bodyPr/>
          <a:lstStyle/>
          <a:p>
            <a:fld id="{F5AEA0E0-5CC6-4BD0-905C-A0021E419432}" type="slidenum">
              <a:rPr lang="en-GB" smtClean="0"/>
              <a:t>10</a:t>
            </a:fld>
            <a:endParaRPr lang="en-GB"/>
          </a:p>
        </p:txBody>
      </p:sp>
      <p:sp>
        <p:nvSpPr>
          <p:cNvPr id="5" name="Title 4">
            <a:extLst>
              <a:ext uri="{FF2B5EF4-FFF2-40B4-BE49-F238E27FC236}">
                <a16:creationId xmlns:a16="http://schemas.microsoft.com/office/drawing/2014/main" id="{2C8CB820-177C-4CEB-BC55-2443CDA5B8C1}"/>
              </a:ext>
            </a:extLst>
          </p:cNvPr>
          <p:cNvSpPr>
            <a:spLocks noGrp="1"/>
          </p:cNvSpPr>
          <p:nvPr>
            <p:ph type="title"/>
          </p:nvPr>
        </p:nvSpPr>
        <p:spPr>
          <a:xfrm>
            <a:off x="1041931" y="371037"/>
            <a:ext cx="5016757" cy="720000"/>
          </a:xfrm>
        </p:spPr>
        <p:txBody>
          <a:bodyPr/>
          <a:lstStyle/>
          <a:p>
            <a:r>
              <a:rPr lang="en-GB" u="sng" dirty="0"/>
              <a:t>T Level Associate Vacancies </a:t>
            </a:r>
          </a:p>
        </p:txBody>
      </p:sp>
      <p:sp>
        <p:nvSpPr>
          <p:cNvPr id="6" name="Text Placeholder 5">
            <a:extLst>
              <a:ext uri="{FF2B5EF4-FFF2-40B4-BE49-F238E27FC236}">
                <a16:creationId xmlns:a16="http://schemas.microsoft.com/office/drawing/2014/main" id="{A8C3A12C-0542-44A8-B069-321C29EC54E3}"/>
              </a:ext>
            </a:extLst>
          </p:cNvPr>
          <p:cNvSpPr>
            <a:spLocks noGrp="1"/>
          </p:cNvSpPr>
          <p:nvPr>
            <p:ph type="body" sz="quarter" idx="13"/>
          </p:nvPr>
        </p:nvSpPr>
        <p:spPr>
          <a:xfrm>
            <a:off x="789272" y="1433336"/>
            <a:ext cx="5522076" cy="4140000"/>
          </a:xfrm>
        </p:spPr>
        <p:txBody>
          <a:bodyPr/>
          <a:lstStyle/>
          <a:p>
            <a:r>
              <a:rPr lang="en-GB" sz="1600" b="0" i="0" dirty="0">
                <a:solidFill>
                  <a:srgbClr val="666766"/>
                </a:solidFill>
                <a:effectLst/>
                <a:latin typeface="AvenirLight"/>
              </a:rPr>
              <a:t>There are a variety of contracted associate roles you may wish to apply </a:t>
            </a:r>
            <a:r>
              <a:rPr lang="en-GB" sz="1600" dirty="0">
                <a:solidFill>
                  <a:srgbClr val="666766"/>
                </a:solidFill>
                <a:latin typeface="AvenirLight"/>
              </a:rPr>
              <a:t>as part of the </a:t>
            </a:r>
            <a:r>
              <a:rPr lang="en-GB" sz="1600" b="0" i="0" dirty="0">
                <a:solidFill>
                  <a:srgbClr val="666766"/>
                </a:solidFill>
                <a:effectLst/>
                <a:latin typeface="AvenirLight"/>
              </a:rPr>
              <a:t>T Level Qualifications such as-</a:t>
            </a:r>
          </a:p>
          <a:p>
            <a:endParaRPr lang="en-GB" sz="1600" b="0" i="0" dirty="0">
              <a:solidFill>
                <a:srgbClr val="666766"/>
              </a:solidFill>
              <a:effectLst/>
              <a:latin typeface="AvenirLight"/>
            </a:endParaRPr>
          </a:p>
          <a:p>
            <a:pPr marL="285750" indent="-285750">
              <a:buFontTx/>
              <a:buChar char="-"/>
            </a:pPr>
            <a:r>
              <a:rPr lang="en-GB" sz="1600" b="0" i="0" dirty="0">
                <a:solidFill>
                  <a:srgbClr val="666766"/>
                </a:solidFill>
                <a:effectLst/>
                <a:latin typeface="AvenirLight"/>
              </a:rPr>
              <a:t>Moderators/ Principal Moderators</a:t>
            </a:r>
          </a:p>
          <a:p>
            <a:pPr marL="285750" indent="-285750">
              <a:buFontTx/>
              <a:buChar char="-"/>
            </a:pPr>
            <a:r>
              <a:rPr lang="en-GB" sz="1600" b="0" i="0" dirty="0">
                <a:solidFill>
                  <a:srgbClr val="666766"/>
                </a:solidFill>
                <a:effectLst/>
                <a:latin typeface="AvenirLight"/>
              </a:rPr>
              <a:t>Technical Qualification Associates (TQA’s) </a:t>
            </a:r>
          </a:p>
          <a:p>
            <a:pPr marL="285750" indent="-285750">
              <a:buFontTx/>
              <a:buChar char="-"/>
            </a:pPr>
            <a:r>
              <a:rPr lang="en-GB" sz="1600" b="0" i="0" dirty="0">
                <a:solidFill>
                  <a:srgbClr val="666766"/>
                </a:solidFill>
                <a:effectLst/>
                <a:latin typeface="AvenirLight"/>
              </a:rPr>
              <a:t>Examiners and Assured Consultants</a:t>
            </a:r>
          </a:p>
          <a:p>
            <a:endParaRPr lang="en-GB" sz="1600" dirty="0">
              <a:solidFill>
                <a:srgbClr val="666766"/>
              </a:solidFill>
              <a:latin typeface="AvenirLight"/>
            </a:endParaRPr>
          </a:p>
          <a:p>
            <a:r>
              <a:rPr lang="en-GB" sz="1600" dirty="0">
                <a:solidFill>
                  <a:srgbClr val="666766"/>
                </a:solidFill>
                <a:latin typeface="AvenirLight"/>
              </a:rPr>
              <a:t>For further information please can </a:t>
            </a:r>
            <a:r>
              <a:rPr lang="en-GB" sz="1600" dirty="0">
                <a:solidFill>
                  <a:srgbClr val="666766"/>
                </a:solidFill>
                <a:latin typeface="AvenirLight"/>
                <a:hlinkClick r:id="rId2"/>
              </a:rPr>
              <a:t>Robert.stott@cityandguilds.com</a:t>
            </a:r>
            <a:r>
              <a:rPr lang="en-GB" sz="1600" dirty="0">
                <a:solidFill>
                  <a:srgbClr val="666766"/>
                </a:solidFill>
                <a:latin typeface="AvenirLight"/>
              </a:rPr>
              <a:t> or visit our website on the attached link- </a:t>
            </a:r>
            <a:r>
              <a:rPr lang="en-GB" sz="1600" dirty="0">
                <a:hlinkClick r:id="rId3"/>
              </a:rPr>
              <a:t>Associate Vacancies | City &amp; Guilds Group Careers </a:t>
            </a:r>
            <a:endParaRPr lang="en-GB" sz="1600" dirty="0"/>
          </a:p>
          <a:p>
            <a:endParaRPr lang="en-GB" dirty="0"/>
          </a:p>
        </p:txBody>
      </p:sp>
      <p:sp>
        <p:nvSpPr>
          <p:cNvPr id="7" name="Picture Placeholder 6">
            <a:extLst>
              <a:ext uri="{FF2B5EF4-FFF2-40B4-BE49-F238E27FC236}">
                <a16:creationId xmlns:a16="http://schemas.microsoft.com/office/drawing/2014/main" id="{CF9938C1-1006-44DD-AA24-F690D954394D}"/>
              </a:ext>
            </a:extLst>
          </p:cNvPr>
          <p:cNvSpPr>
            <a:spLocks noGrp="1"/>
          </p:cNvSpPr>
          <p:nvPr>
            <p:ph type="pic" sz="quarter" idx="14"/>
          </p:nvPr>
        </p:nvSpPr>
        <p:spPr/>
      </p:sp>
      <p:pic>
        <p:nvPicPr>
          <p:cNvPr id="9" name="Picture 8">
            <a:extLst>
              <a:ext uri="{FF2B5EF4-FFF2-40B4-BE49-F238E27FC236}">
                <a16:creationId xmlns:a16="http://schemas.microsoft.com/office/drawing/2014/main" id="{3E55370D-80A0-4914-81E8-B902B738E594}"/>
              </a:ext>
            </a:extLst>
          </p:cNvPr>
          <p:cNvPicPr>
            <a:picLocks noChangeAspect="1"/>
          </p:cNvPicPr>
          <p:nvPr/>
        </p:nvPicPr>
        <p:blipFill rotWithShape="1">
          <a:blip r:embed="rId4"/>
          <a:srcRect l="54023" b="27414"/>
          <a:stretch/>
        </p:blipFill>
        <p:spPr>
          <a:xfrm>
            <a:off x="6778833" y="1446212"/>
            <a:ext cx="6541325" cy="3965575"/>
          </a:xfrm>
          <a:prstGeom prst="rect">
            <a:avLst/>
          </a:prstGeom>
        </p:spPr>
      </p:pic>
    </p:spTree>
    <p:extLst>
      <p:ext uri="{BB962C8B-B14F-4D97-AF65-F5344CB8AC3E}">
        <p14:creationId xmlns:p14="http://schemas.microsoft.com/office/powerpoint/2010/main" val="3201030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8C937E3-889F-7B4F-8529-B4D394DD07D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250" b="250"/>
          <a:stretch/>
        </p:blipFill>
        <p:spPr>
          <a:xfrm>
            <a:off x="477836" y="162717"/>
            <a:ext cx="11565881" cy="6532563"/>
          </a:xfrm>
        </p:spPr>
      </p:pic>
      <p:sp>
        <p:nvSpPr>
          <p:cNvPr id="7" name="Slide Number Placeholder 6">
            <a:extLst>
              <a:ext uri="{FF2B5EF4-FFF2-40B4-BE49-F238E27FC236}">
                <a16:creationId xmlns:a16="http://schemas.microsoft.com/office/drawing/2014/main" id="{ACC718B5-319D-5F45-AB19-FEEFFE71A34A}"/>
              </a:ext>
            </a:extLst>
          </p:cNvPr>
          <p:cNvSpPr>
            <a:spLocks noGrp="1"/>
          </p:cNvSpPr>
          <p:nvPr>
            <p:ph type="sldNum" sz="quarter" idx="17"/>
          </p:nvPr>
        </p:nvSpPr>
        <p:spPr/>
        <p:txBody>
          <a:bodyPr/>
          <a:lstStyle/>
          <a:p>
            <a:fld id="{F5AEA0E0-5CC6-4BD0-905C-A0021E419432}" type="slidenum">
              <a:rPr lang="en-GB" smtClean="0"/>
              <a:pPr/>
              <a:t>11</a:t>
            </a:fld>
            <a:endParaRPr lang="en-GB"/>
          </a:p>
        </p:txBody>
      </p:sp>
      <p:pic>
        <p:nvPicPr>
          <p:cNvPr id="24" name="Picture 23">
            <a:extLst>
              <a:ext uri="{FF2B5EF4-FFF2-40B4-BE49-F238E27FC236}">
                <a16:creationId xmlns:a16="http://schemas.microsoft.com/office/drawing/2014/main" id="{02C83125-B46D-9D41-A1AB-9EDA68DD7BBD}"/>
              </a:ext>
            </a:extLst>
          </p:cNvPr>
          <p:cNvPicPr>
            <a:picLocks noChangeAspect="1"/>
          </p:cNvPicPr>
          <p:nvPr/>
        </p:nvPicPr>
        <p:blipFill rotWithShape="1">
          <a:blip r:embed="rId3">
            <a:extLst>
              <a:ext uri="{28A0092B-C50C-407E-A947-70E740481C1C}">
                <a14:useLocalDpi xmlns:a14="http://schemas.microsoft.com/office/drawing/2010/main" val="0"/>
              </a:ext>
            </a:extLst>
          </a:blip>
          <a:srcRect l="-2013" t="-57724" r="-3418" b="-50935"/>
          <a:stretch/>
        </p:blipFill>
        <p:spPr>
          <a:xfrm>
            <a:off x="5001768" y="1721171"/>
            <a:ext cx="2395728" cy="987828"/>
          </a:xfrm>
          <a:prstGeom prst="rect">
            <a:avLst/>
          </a:prstGeom>
        </p:spPr>
      </p:pic>
      <p:sp>
        <p:nvSpPr>
          <p:cNvPr id="11" name="Title 14">
            <a:extLst>
              <a:ext uri="{FF2B5EF4-FFF2-40B4-BE49-F238E27FC236}">
                <a16:creationId xmlns:a16="http://schemas.microsoft.com/office/drawing/2014/main" id="{CF5EB5F4-C70B-A443-A213-8750F70B6E2D}"/>
              </a:ext>
            </a:extLst>
          </p:cNvPr>
          <p:cNvSpPr>
            <a:spLocks noGrp="1"/>
          </p:cNvSpPr>
          <p:nvPr>
            <p:ph type="title"/>
          </p:nvPr>
        </p:nvSpPr>
        <p:spPr>
          <a:xfrm>
            <a:off x="3344201" y="2993666"/>
            <a:ext cx="5503595" cy="435332"/>
          </a:xfrm>
        </p:spPr>
        <p:txBody>
          <a:bodyPr/>
          <a:lstStyle/>
          <a:p>
            <a:r>
              <a:rPr lang="en-GB" sz="2400" b="0" dirty="0"/>
              <a:t>Questions?</a:t>
            </a:r>
            <a:br>
              <a:rPr lang="en-GB" sz="2400" b="0" dirty="0"/>
            </a:br>
            <a:r>
              <a:rPr lang="en-GB" sz="2400" b="0" dirty="0"/>
              <a:t>Thank you for attending</a:t>
            </a:r>
            <a:endParaRPr lang="en-US" sz="2400" b="0" dirty="0"/>
          </a:p>
        </p:txBody>
      </p:sp>
      <p:sp>
        <p:nvSpPr>
          <p:cNvPr id="10" name="TextBox 9">
            <a:extLst>
              <a:ext uri="{FF2B5EF4-FFF2-40B4-BE49-F238E27FC236}">
                <a16:creationId xmlns:a16="http://schemas.microsoft.com/office/drawing/2014/main" id="{668CD0CE-1C53-4351-B448-76F11C728DBA}"/>
              </a:ext>
            </a:extLst>
          </p:cNvPr>
          <p:cNvSpPr txBox="1"/>
          <p:nvPr/>
        </p:nvSpPr>
        <p:spPr>
          <a:xfrm>
            <a:off x="2650197" y="6018172"/>
            <a:ext cx="6096000" cy="677108"/>
          </a:xfrm>
          <a:prstGeom prst="rect">
            <a:avLst/>
          </a:prstGeom>
          <a:noFill/>
        </p:spPr>
        <p:txBody>
          <a:bodyPr wrap="square">
            <a:spAutoFit/>
          </a:bodyPr>
          <a:lstStyle/>
          <a:p>
            <a:pPr algn="ctr"/>
            <a:r>
              <a:rPr lang="en-GB" sz="1400" dirty="0">
                <a:solidFill>
                  <a:schemeClr val="bg1"/>
                </a:solidFill>
              </a:rPr>
              <a:t>‘</a:t>
            </a:r>
            <a:r>
              <a:rPr lang="en-GB" sz="1200" dirty="0">
                <a:solidFill>
                  <a:schemeClr val="bg1"/>
                </a:solidFill>
              </a:rPr>
              <a:t>T LEVELS’ is a registered trademark of the Department for Education.</a:t>
            </a:r>
          </a:p>
          <a:p>
            <a:pPr algn="ctr"/>
            <a:r>
              <a:rPr lang="en-GB" sz="1200" dirty="0">
                <a:solidFill>
                  <a:schemeClr val="bg1"/>
                </a:solidFill>
              </a:rPr>
              <a:t>‘T Level’ is a registered trademark of the Institute for Apprenticeships</a:t>
            </a:r>
          </a:p>
          <a:p>
            <a:pPr algn="ctr"/>
            <a:r>
              <a:rPr lang="en-GB" sz="1200" dirty="0">
                <a:solidFill>
                  <a:schemeClr val="bg1"/>
                </a:solidFill>
              </a:rPr>
              <a:t>and Technical Education.</a:t>
            </a:r>
          </a:p>
        </p:txBody>
      </p:sp>
      <p:pic>
        <p:nvPicPr>
          <p:cNvPr id="13" name="Graphic 12">
            <a:extLst>
              <a:ext uri="{FF2B5EF4-FFF2-40B4-BE49-F238E27FC236}">
                <a16:creationId xmlns:a16="http://schemas.microsoft.com/office/drawing/2014/main" id="{43E7C3FF-3DC5-4D35-BF37-EBD1547609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3572" y="257285"/>
            <a:ext cx="4141733" cy="678848"/>
          </a:xfrm>
          <a:prstGeom prst="rect">
            <a:avLst/>
          </a:prstGeom>
        </p:spPr>
      </p:pic>
      <p:pic>
        <p:nvPicPr>
          <p:cNvPr id="12" name="Graphic 11">
            <a:extLst>
              <a:ext uri="{FF2B5EF4-FFF2-40B4-BE49-F238E27FC236}">
                <a16:creationId xmlns:a16="http://schemas.microsoft.com/office/drawing/2014/main" id="{7D824517-E311-4FDF-A195-C1A2C3378B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6144" y="5749125"/>
            <a:ext cx="2311400" cy="990600"/>
          </a:xfrm>
          <a:prstGeom prst="rect">
            <a:avLst/>
          </a:prstGeom>
        </p:spPr>
      </p:pic>
    </p:spTree>
    <p:extLst>
      <p:ext uri="{BB962C8B-B14F-4D97-AF65-F5344CB8AC3E}">
        <p14:creationId xmlns:p14="http://schemas.microsoft.com/office/powerpoint/2010/main" val="67922276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68EA55-2A9A-46A5-BE90-7F202AF75BDB}"/>
              </a:ext>
            </a:extLst>
          </p:cNvPr>
          <p:cNvSpPr>
            <a:spLocks noGrp="1"/>
          </p:cNvSpPr>
          <p:nvPr>
            <p:ph sz="quarter" idx="14"/>
          </p:nvPr>
        </p:nvSpPr>
        <p:spPr>
          <a:xfrm>
            <a:off x="1053213" y="1245041"/>
            <a:ext cx="10085573" cy="4773456"/>
          </a:xfrm>
        </p:spPr>
        <p:txBody>
          <a:bodyPr/>
          <a:lstStyle/>
          <a:p>
            <a:pPr marL="285750" indent="-285750">
              <a:buFont typeface="Arial" panose="020B0604020202020204" pitchFamily="34" charset="0"/>
              <a:buChar char="•"/>
            </a:pPr>
            <a:r>
              <a:rPr lang="en-GB" dirty="0">
                <a:solidFill>
                  <a:schemeClr val="bg1">
                    <a:lumMod val="50000"/>
                  </a:schemeClr>
                </a:solidFill>
              </a:rPr>
              <a:t>Engineering &amp; Manufacturing Composition/ Pathways</a:t>
            </a:r>
          </a:p>
          <a:p>
            <a:pPr marL="285750" indent="-285750">
              <a:buFont typeface="Arial" panose="020B0604020202020204" pitchFamily="34" charset="0"/>
              <a:buChar char="•"/>
            </a:pPr>
            <a:r>
              <a:rPr lang="en-GB" dirty="0">
                <a:solidFill>
                  <a:schemeClr val="bg1">
                    <a:lumMod val="50000"/>
                  </a:schemeClr>
                </a:solidFill>
              </a:rPr>
              <a:t>GLH/ Funding bands </a:t>
            </a:r>
          </a:p>
          <a:p>
            <a:pPr marL="285750" indent="-285750">
              <a:buFont typeface="Arial" panose="020B0604020202020204" pitchFamily="34" charset="0"/>
              <a:buChar char="•"/>
            </a:pPr>
            <a:r>
              <a:rPr lang="en-GB" dirty="0">
                <a:solidFill>
                  <a:schemeClr val="bg1">
                    <a:lumMod val="50000"/>
                  </a:schemeClr>
                </a:solidFill>
              </a:rPr>
              <a:t>Core units/ example timetable</a:t>
            </a:r>
          </a:p>
          <a:p>
            <a:pPr marL="285750" indent="-285750">
              <a:buFont typeface="Arial" panose="020B0604020202020204" pitchFamily="34" charset="0"/>
              <a:buChar char="•"/>
            </a:pPr>
            <a:r>
              <a:rPr lang="en-GB" dirty="0">
                <a:solidFill>
                  <a:schemeClr val="bg1">
                    <a:lumMod val="50000"/>
                  </a:schemeClr>
                </a:solidFill>
              </a:rPr>
              <a:t>Engagement to date </a:t>
            </a:r>
          </a:p>
          <a:p>
            <a:pPr marL="285750" indent="-285750">
              <a:buFont typeface="Arial" panose="020B0604020202020204" pitchFamily="34" charset="0"/>
              <a:buChar char="•"/>
            </a:pPr>
            <a:r>
              <a:rPr lang="en-GB" dirty="0">
                <a:solidFill>
                  <a:schemeClr val="bg1">
                    <a:lumMod val="50000"/>
                  </a:schemeClr>
                </a:solidFill>
              </a:rPr>
              <a:t>Provider support </a:t>
            </a:r>
          </a:p>
          <a:p>
            <a:pPr marL="285750" indent="-285750">
              <a:buFont typeface="Arial" panose="020B0604020202020204" pitchFamily="34" charset="0"/>
              <a:buChar char="•"/>
            </a:pPr>
            <a:r>
              <a:rPr lang="en-GB" dirty="0">
                <a:solidFill>
                  <a:schemeClr val="bg1">
                    <a:lumMod val="50000"/>
                  </a:schemeClr>
                </a:solidFill>
              </a:rPr>
              <a:t>Next steps </a:t>
            </a:r>
          </a:p>
          <a:p>
            <a:pPr marL="285750" lvl="1" indent="-285750"/>
            <a:endParaRPr lang="en-GB" b="0" dirty="0"/>
          </a:p>
          <a:p>
            <a:pPr marL="465750" lvl="2" indent="-285750"/>
            <a:endParaRPr lang="en-GB" dirty="0"/>
          </a:p>
        </p:txBody>
      </p:sp>
      <p:sp>
        <p:nvSpPr>
          <p:cNvPr id="5" name="Slide Number Placeholder 4">
            <a:extLst>
              <a:ext uri="{FF2B5EF4-FFF2-40B4-BE49-F238E27FC236}">
                <a16:creationId xmlns:a16="http://schemas.microsoft.com/office/drawing/2014/main" id="{7B4AA629-F42C-4C1A-85F5-C266D4B4056F}"/>
              </a:ext>
            </a:extLst>
          </p:cNvPr>
          <p:cNvSpPr>
            <a:spLocks noGrp="1"/>
          </p:cNvSpPr>
          <p:nvPr>
            <p:ph type="sldNum" sz="quarter" idx="12"/>
          </p:nvPr>
        </p:nvSpPr>
        <p:spPr/>
        <p:txBody>
          <a:bodyPr/>
          <a:lstStyle/>
          <a:p>
            <a:fld id="{F5AEA0E0-5CC6-4BD0-905C-A0021E419432}" type="slidenum">
              <a:rPr lang="en-GB" smtClean="0"/>
              <a:t>2</a:t>
            </a:fld>
            <a:endParaRPr lang="en-GB"/>
          </a:p>
        </p:txBody>
      </p:sp>
      <p:sp>
        <p:nvSpPr>
          <p:cNvPr id="6" name="Title 5">
            <a:extLst>
              <a:ext uri="{FF2B5EF4-FFF2-40B4-BE49-F238E27FC236}">
                <a16:creationId xmlns:a16="http://schemas.microsoft.com/office/drawing/2014/main" id="{5375766C-A704-441C-8C2D-FEF36077C8A9}"/>
              </a:ext>
            </a:extLst>
          </p:cNvPr>
          <p:cNvSpPr>
            <a:spLocks noGrp="1"/>
          </p:cNvSpPr>
          <p:nvPr>
            <p:ph type="title"/>
          </p:nvPr>
        </p:nvSpPr>
        <p:spPr/>
        <p:txBody>
          <a:bodyPr/>
          <a:lstStyle/>
          <a:p>
            <a:r>
              <a:rPr lang="en-GB" dirty="0"/>
              <a:t>Agenda</a:t>
            </a:r>
          </a:p>
        </p:txBody>
      </p:sp>
    </p:spTree>
    <p:extLst>
      <p:ext uri="{BB962C8B-B14F-4D97-AF65-F5344CB8AC3E}">
        <p14:creationId xmlns:p14="http://schemas.microsoft.com/office/powerpoint/2010/main" val="307110146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8F84EA-DDE7-424D-99F2-786D9BD63E83}"/>
              </a:ext>
            </a:extLst>
          </p:cNvPr>
          <p:cNvSpPr>
            <a:spLocks noGrp="1"/>
          </p:cNvSpPr>
          <p:nvPr>
            <p:ph type="dt" sz="half" idx="10"/>
          </p:nvPr>
        </p:nvSpPr>
        <p:spPr/>
        <p:txBody>
          <a:bodyPr/>
          <a:lstStyle/>
          <a:p>
            <a:r>
              <a:rPr lang="en-GB"/>
              <a:t>4 August 2021</a:t>
            </a:r>
          </a:p>
        </p:txBody>
      </p:sp>
      <p:sp>
        <p:nvSpPr>
          <p:cNvPr id="4" name="Footer Placeholder 3">
            <a:extLst>
              <a:ext uri="{FF2B5EF4-FFF2-40B4-BE49-F238E27FC236}">
                <a16:creationId xmlns:a16="http://schemas.microsoft.com/office/drawing/2014/main" id="{B239AD53-2AEA-4D35-A7E9-B7FAE7CE7D08}"/>
              </a:ext>
            </a:extLst>
          </p:cNvPr>
          <p:cNvSpPr>
            <a:spLocks noGrp="1"/>
          </p:cNvSpPr>
          <p:nvPr>
            <p:ph type="ftr" sz="quarter" idx="11"/>
          </p:nvPr>
        </p:nvSpPr>
        <p:spPr/>
        <p:txBody>
          <a:bodyPr/>
          <a:lstStyle/>
          <a:p>
            <a:r>
              <a:rPr lang="en-GB"/>
              <a:t>Employee Engagement Strategy</a:t>
            </a:r>
          </a:p>
        </p:txBody>
      </p:sp>
      <p:sp>
        <p:nvSpPr>
          <p:cNvPr id="5" name="Slide Number Placeholder 4">
            <a:extLst>
              <a:ext uri="{FF2B5EF4-FFF2-40B4-BE49-F238E27FC236}">
                <a16:creationId xmlns:a16="http://schemas.microsoft.com/office/drawing/2014/main" id="{B98AFD02-2C8E-493B-BFE9-D713A1C36DE2}"/>
              </a:ext>
            </a:extLst>
          </p:cNvPr>
          <p:cNvSpPr>
            <a:spLocks noGrp="1"/>
          </p:cNvSpPr>
          <p:nvPr>
            <p:ph type="sldNum" sz="quarter" idx="12"/>
          </p:nvPr>
        </p:nvSpPr>
        <p:spPr/>
        <p:txBody>
          <a:bodyPr/>
          <a:lstStyle/>
          <a:p>
            <a:fld id="{F5AEA0E0-5CC6-4BD0-905C-A0021E419432}" type="slidenum">
              <a:rPr lang="en-GB" smtClean="0"/>
              <a:t>3</a:t>
            </a:fld>
            <a:endParaRPr lang="en-GB"/>
          </a:p>
        </p:txBody>
      </p:sp>
      <p:sp>
        <p:nvSpPr>
          <p:cNvPr id="7" name="Title 5">
            <a:extLst>
              <a:ext uri="{FF2B5EF4-FFF2-40B4-BE49-F238E27FC236}">
                <a16:creationId xmlns:a16="http://schemas.microsoft.com/office/drawing/2014/main" id="{0696BC09-091E-4F0E-B524-B626B3CF7EBA}"/>
              </a:ext>
            </a:extLst>
          </p:cNvPr>
          <p:cNvSpPr>
            <a:spLocks noGrp="1"/>
          </p:cNvSpPr>
          <p:nvPr>
            <p:ph type="title"/>
          </p:nvPr>
        </p:nvSpPr>
        <p:spPr>
          <a:xfrm>
            <a:off x="599524" y="0"/>
            <a:ext cx="9899650" cy="719137"/>
          </a:xfrm>
        </p:spPr>
        <p:txBody>
          <a:bodyPr/>
          <a:lstStyle/>
          <a:p>
            <a:pPr lvl="0">
              <a:lnSpc>
                <a:spcPct val="100000"/>
              </a:lnSpc>
              <a:spcBef>
                <a:spcPts val="300"/>
              </a:spcBef>
              <a:spcAft>
                <a:spcPts val="300"/>
              </a:spcAft>
              <a:defRPr/>
            </a:pPr>
            <a:r>
              <a:rPr lang="en-GB" dirty="0">
                <a:latin typeface="Arial" panose="020B0604020202020204" pitchFamily="34" charset="0"/>
                <a:cs typeface="Arial" panose="020B0604020202020204" pitchFamily="34" charset="0"/>
              </a:rPr>
              <a:t>Route: Engineering and Manufacturing</a:t>
            </a:r>
          </a:p>
        </p:txBody>
      </p:sp>
      <p:pic>
        <p:nvPicPr>
          <p:cNvPr id="9" name="Picture 8">
            <a:extLst>
              <a:ext uri="{FF2B5EF4-FFF2-40B4-BE49-F238E27FC236}">
                <a16:creationId xmlns:a16="http://schemas.microsoft.com/office/drawing/2014/main" id="{E238F63D-382B-4744-B37B-FAFEBF90406C}"/>
              </a:ext>
            </a:extLst>
          </p:cNvPr>
          <p:cNvPicPr>
            <a:picLocks noChangeAspect="1"/>
          </p:cNvPicPr>
          <p:nvPr/>
        </p:nvPicPr>
        <p:blipFill>
          <a:blip r:embed="rId2"/>
          <a:stretch>
            <a:fillRect/>
          </a:stretch>
        </p:blipFill>
        <p:spPr>
          <a:xfrm>
            <a:off x="1107673" y="559099"/>
            <a:ext cx="9391501" cy="2982998"/>
          </a:xfrm>
          <a:prstGeom prst="rect">
            <a:avLst/>
          </a:prstGeom>
        </p:spPr>
      </p:pic>
      <p:pic>
        <p:nvPicPr>
          <p:cNvPr id="11" name="Picture 10">
            <a:extLst>
              <a:ext uri="{FF2B5EF4-FFF2-40B4-BE49-F238E27FC236}">
                <a16:creationId xmlns:a16="http://schemas.microsoft.com/office/drawing/2014/main" id="{19DB16E7-577F-4D1B-BA17-BC498C2F6CAA}"/>
              </a:ext>
            </a:extLst>
          </p:cNvPr>
          <p:cNvPicPr>
            <a:picLocks noChangeAspect="1"/>
          </p:cNvPicPr>
          <p:nvPr/>
        </p:nvPicPr>
        <p:blipFill>
          <a:blip r:embed="rId3"/>
          <a:stretch>
            <a:fillRect/>
          </a:stretch>
        </p:blipFill>
        <p:spPr>
          <a:xfrm>
            <a:off x="612810" y="3542097"/>
            <a:ext cx="10353675" cy="3163501"/>
          </a:xfrm>
          <a:prstGeom prst="rect">
            <a:avLst/>
          </a:prstGeom>
        </p:spPr>
      </p:pic>
    </p:spTree>
    <p:extLst>
      <p:ext uri="{BB962C8B-B14F-4D97-AF65-F5344CB8AC3E}">
        <p14:creationId xmlns:p14="http://schemas.microsoft.com/office/powerpoint/2010/main" val="128566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8F84EA-DDE7-424D-99F2-786D9BD63E83}"/>
              </a:ext>
            </a:extLst>
          </p:cNvPr>
          <p:cNvSpPr>
            <a:spLocks noGrp="1"/>
          </p:cNvSpPr>
          <p:nvPr>
            <p:ph type="dt" sz="half" idx="10"/>
          </p:nvPr>
        </p:nvSpPr>
        <p:spPr/>
        <p:txBody>
          <a:bodyPr/>
          <a:lstStyle/>
          <a:p>
            <a:r>
              <a:rPr lang="en-GB"/>
              <a:t>4 August 2021</a:t>
            </a:r>
          </a:p>
        </p:txBody>
      </p:sp>
      <p:sp>
        <p:nvSpPr>
          <p:cNvPr id="4" name="Footer Placeholder 3">
            <a:extLst>
              <a:ext uri="{FF2B5EF4-FFF2-40B4-BE49-F238E27FC236}">
                <a16:creationId xmlns:a16="http://schemas.microsoft.com/office/drawing/2014/main" id="{B239AD53-2AEA-4D35-A7E9-B7FAE7CE7D08}"/>
              </a:ext>
            </a:extLst>
          </p:cNvPr>
          <p:cNvSpPr>
            <a:spLocks noGrp="1"/>
          </p:cNvSpPr>
          <p:nvPr>
            <p:ph type="ftr" sz="quarter" idx="11"/>
          </p:nvPr>
        </p:nvSpPr>
        <p:spPr/>
        <p:txBody>
          <a:bodyPr/>
          <a:lstStyle/>
          <a:p>
            <a:r>
              <a:rPr lang="en-GB"/>
              <a:t>Employee Engagement Strategy</a:t>
            </a:r>
          </a:p>
        </p:txBody>
      </p:sp>
      <p:sp>
        <p:nvSpPr>
          <p:cNvPr id="5" name="Slide Number Placeholder 4">
            <a:extLst>
              <a:ext uri="{FF2B5EF4-FFF2-40B4-BE49-F238E27FC236}">
                <a16:creationId xmlns:a16="http://schemas.microsoft.com/office/drawing/2014/main" id="{B98AFD02-2C8E-493B-BFE9-D713A1C36DE2}"/>
              </a:ext>
            </a:extLst>
          </p:cNvPr>
          <p:cNvSpPr>
            <a:spLocks noGrp="1"/>
          </p:cNvSpPr>
          <p:nvPr>
            <p:ph type="sldNum" sz="quarter" idx="12"/>
          </p:nvPr>
        </p:nvSpPr>
        <p:spPr/>
        <p:txBody>
          <a:bodyPr/>
          <a:lstStyle/>
          <a:p>
            <a:fld id="{F5AEA0E0-5CC6-4BD0-905C-A0021E419432}" type="slidenum">
              <a:rPr lang="en-GB" smtClean="0"/>
              <a:t>4</a:t>
            </a:fld>
            <a:endParaRPr lang="en-GB"/>
          </a:p>
        </p:txBody>
      </p:sp>
      <p:sp>
        <p:nvSpPr>
          <p:cNvPr id="7" name="Title 5">
            <a:extLst>
              <a:ext uri="{FF2B5EF4-FFF2-40B4-BE49-F238E27FC236}">
                <a16:creationId xmlns:a16="http://schemas.microsoft.com/office/drawing/2014/main" id="{0696BC09-091E-4F0E-B524-B626B3CF7EBA}"/>
              </a:ext>
            </a:extLst>
          </p:cNvPr>
          <p:cNvSpPr>
            <a:spLocks noGrp="1"/>
          </p:cNvSpPr>
          <p:nvPr>
            <p:ph type="title"/>
          </p:nvPr>
        </p:nvSpPr>
        <p:spPr>
          <a:xfrm>
            <a:off x="599524" y="0"/>
            <a:ext cx="9899650" cy="719137"/>
          </a:xfrm>
        </p:spPr>
        <p:txBody>
          <a:bodyPr/>
          <a:lstStyle/>
          <a:p>
            <a:pPr lvl="0">
              <a:lnSpc>
                <a:spcPct val="100000"/>
              </a:lnSpc>
              <a:spcBef>
                <a:spcPts val="300"/>
              </a:spcBef>
              <a:spcAft>
                <a:spcPts val="300"/>
              </a:spcAft>
              <a:defRPr/>
            </a:pPr>
            <a:r>
              <a:rPr lang="en-GB" dirty="0">
                <a:latin typeface="Arial" panose="020B0604020202020204" pitchFamily="34" charset="0"/>
                <a:cs typeface="Arial" panose="020B0604020202020204" pitchFamily="34" charset="0"/>
              </a:rPr>
              <a:t>Route: Engineering and Manufacturing</a:t>
            </a:r>
          </a:p>
        </p:txBody>
      </p:sp>
      <p:pic>
        <p:nvPicPr>
          <p:cNvPr id="6" name="Picture 5">
            <a:extLst>
              <a:ext uri="{FF2B5EF4-FFF2-40B4-BE49-F238E27FC236}">
                <a16:creationId xmlns:a16="http://schemas.microsoft.com/office/drawing/2014/main" id="{03ADC2F5-02CE-4155-A225-4F1A27E2B7AF}"/>
              </a:ext>
            </a:extLst>
          </p:cNvPr>
          <p:cNvPicPr>
            <a:picLocks noChangeAspect="1"/>
          </p:cNvPicPr>
          <p:nvPr/>
        </p:nvPicPr>
        <p:blipFill>
          <a:blip r:embed="rId2"/>
          <a:stretch>
            <a:fillRect/>
          </a:stretch>
        </p:blipFill>
        <p:spPr>
          <a:xfrm>
            <a:off x="599524" y="719137"/>
            <a:ext cx="10353675" cy="695325"/>
          </a:xfrm>
          <a:prstGeom prst="rect">
            <a:avLst/>
          </a:prstGeom>
        </p:spPr>
      </p:pic>
      <p:pic>
        <p:nvPicPr>
          <p:cNvPr id="13" name="Picture 12">
            <a:extLst>
              <a:ext uri="{FF2B5EF4-FFF2-40B4-BE49-F238E27FC236}">
                <a16:creationId xmlns:a16="http://schemas.microsoft.com/office/drawing/2014/main" id="{76469C1D-5D48-4280-AFCF-C716B4B734E0}"/>
              </a:ext>
            </a:extLst>
          </p:cNvPr>
          <p:cNvPicPr>
            <a:picLocks noChangeAspect="1"/>
          </p:cNvPicPr>
          <p:nvPr/>
        </p:nvPicPr>
        <p:blipFill>
          <a:blip r:embed="rId3"/>
          <a:stretch>
            <a:fillRect/>
          </a:stretch>
        </p:blipFill>
        <p:spPr>
          <a:xfrm>
            <a:off x="713824" y="1414462"/>
            <a:ext cx="10239375" cy="2514600"/>
          </a:xfrm>
          <a:prstGeom prst="rect">
            <a:avLst/>
          </a:prstGeom>
        </p:spPr>
      </p:pic>
    </p:spTree>
    <p:extLst>
      <p:ext uri="{BB962C8B-B14F-4D97-AF65-F5344CB8AC3E}">
        <p14:creationId xmlns:p14="http://schemas.microsoft.com/office/powerpoint/2010/main" val="2804519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4142B22-4FC1-4BD6-9CF3-61D1B170FAC4}"/>
              </a:ext>
            </a:extLst>
          </p:cNvPr>
          <p:cNvSpPr txBox="1">
            <a:spLocks noGrp="1"/>
          </p:cNvSpPr>
          <p:nvPr>
            <p:ph sz="quarter" idx="14"/>
          </p:nvPr>
        </p:nvSpPr>
        <p:spPr>
          <a:xfrm>
            <a:off x="670204" y="805057"/>
            <a:ext cx="10085573" cy="4320000"/>
          </a:xfrm>
          <a:prstGeom prst="rect">
            <a:avLst/>
          </a:prstGeom>
          <a:noFill/>
        </p:spPr>
        <p:txBody>
          <a:bodyPr vert="horz" lIns="0" tIns="0" rIns="0" bIns="0" rtlCol="0" anchor="t">
            <a:normAutofit/>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defRPr/>
            </a:pPr>
            <a:endParaRPr lang="en-GB" sz="2400" dirty="0">
              <a:solidFill>
                <a:srgbClr val="000000"/>
              </a:solidFill>
              <a:cs typeface="Arial"/>
            </a:endParaRPr>
          </a:p>
          <a:p>
            <a:pPr marL="0" indent="0">
              <a:lnSpc>
                <a:spcPct val="100000"/>
              </a:lnSpc>
              <a:buNone/>
              <a:defRPr/>
            </a:pPr>
            <a:endParaRPr lang="en-GB" sz="2400" dirty="0">
              <a:solidFill>
                <a:srgbClr val="FF0000"/>
              </a:solidFill>
            </a:endParaRPr>
          </a:p>
          <a:p>
            <a:pPr marL="0" indent="0">
              <a:lnSpc>
                <a:spcPct val="100000"/>
              </a:lnSpc>
              <a:buNone/>
              <a:defRPr/>
            </a:pPr>
            <a:endParaRPr lang="en-GB" sz="2400" dirty="0">
              <a:solidFill>
                <a:srgbClr val="FF0000"/>
              </a:solidFill>
            </a:endParaRPr>
          </a:p>
          <a:p>
            <a:pPr marL="179705" indent="-179705">
              <a:lnSpc>
                <a:spcPct val="100000"/>
              </a:lnSpc>
              <a:buClr>
                <a:srgbClr val="DA291C"/>
              </a:buClr>
              <a:defRPr/>
            </a:pPr>
            <a:endParaRPr lang="en-GB" sz="2000" b="0" dirty="0">
              <a:cs typeface="Arial"/>
            </a:endParaRPr>
          </a:p>
          <a:p>
            <a:pPr marL="179705" indent="-179705">
              <a:lnSpc>
                <a:spcPct val="100000"/>
              </a:lnSpc>
              <a:buClr>
                <a:srgbClr val="DA291C"/>
              </a:buClr>
              <a:defRPr/>
            </a:pPr>
            <a:endParaRPr lang="en-GB" sz="1200" b="0" dirty="0"/>
          </a:p>
          <a:p>
            <a:pPr marL="179705" indent="-179705">
              <a:lnSpc>
                <a:spcPct val="100000"/>
              </a:lnSpc>
              <a:buClr>
                <a:srgbClr val="DA291C"/>
              </a:buClr>
              <a:defRPr/>
            </a:pPr>
            <a:endParaRPr lang="en-GB" sz="1200" b="0" dirty="0"/>
          </a:p>
          <a:p>
            <a:pPr marL="179705" indent="-179705">
              <a:lnSpc>
                <a:spcPct val="100000"/>
              </a:lnSpc>
              <a:buClr>
                <a:srgbClr val="DA291C"/>
              </a:buClr>
              <a:defRPr/>
            </a:pPr>
            <a:endParaRPr lang="en-GB" sz="1200" b="0" dirty="0">
              <a:cs typeface="Arial" panose="020B0604020202020204"/>
            </a:endParaRPr>
          </a:p>
          <a:p>
            <a:pPr marL="179705" indent="-179705">
              <a:lnSpc>
                <a:spcPct val="100000"/>
              </a:lnSpc>
              <a:buClr>
                <a:srgbClr val="DA291C"/>
              </a:buClr>
              <a:defRPr/>
            </a:pPr>
            <a:endParaRPr lang="en-GB" sz="1200" b="0" dirty="0">
              <a:cs typeface="Arial" panose="020B0604020202020204"/>
            </a:endParaRPr>
          </a:p>
          <a:p>
            <a:pPr marL="505460" lvl="1" indent="0">
              <a:lnSpc>
                <a:spcPct val="100000"/>
              </a:lnSpc>
              <a:buNone/>
              <a:defRPr/>
            </a:pPr>
            <a:endParaRPr lang="en-GB" sz="2000" b="0" dirty="0">
              <a:cs typeface="Arial"/>
            </a:endParaRPr>
          </a:p>
          <a:p>
            <a:pPr marL="0" indent="0">
              <a:lnSpc>
                <a:spcPct val="100000"/>
              </a:lnSpc>
              <a:buClr>
                <a:srgbClr val="DA291C"/>
              </a:buClr>
              <a:buFontTx/>
              <a:buNone/>
              <a:defRPr/>
            </a:pPr>
            <a:endParaRPr lang="en-GB" sz="2000" b="0" dirty="0">
              <a:cs typeface="Arial"/>
            </a:endParaRPr>
          </a:p>
        </p:txBody>
      </p:sp>
      <p:sp>
        <p:nvSpPr>
          <p:cNvPr id="4" name="Slide Number Placeholder 3">
            <a:extLst>
              <a:ext uri="{FF2B5EF4-FFF2-40B4-BE49-F238E27FC236}">
                <a16:creationId xmlns:a16="http://schemas.microsoft.com/office/drawing/2014/main" id="{E4F7C400-139B-4080-9347-FE7D638FCB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EB8C6D-5A13-4B6E-8B47-443F7CF06CA1}" type="slidenum">
              <a:rPr kumimoji="0" lang="en-GB" sz="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53F4A8AA-A7F9-48B6-8956-584CD94FED30}"/>
              </a:ext>
            </a:extLst>
          </p:cNvPr>
          <p:cNvSpPr>
            <a:spLocks noGrp="1"/>
          </p:cNvSpPr>
          <p:nvPr>
            <p:ph type="title"/>
          </p:nvPr>
        </p:nvSpPr>
        <p:spPr>
          <a:xfrm>
            <a:off x="855777" y="258409"/>
            <a:ext cx="9900000" cy="720000"/>
          </a:xfrm>
        </p:spPr>
        <p:txBody>
          <a:bodyPr>
            <a:noAutofit/>
          </a:bodyPr>
          <a:lstStyle/>
          <a:p>
            <a:r>
              <a:rPr lang="en-GB" sz="2400" dirty="0">
                <a:latin typeface="Arial"/>
                <a:cs typeface="Arial"/>
              </a:rPr>
              <a:t>Guided Learning Hours/ Funding Bands</a:t>
            </a:r>
            <a:endParaRPr lang="en-GB" sz="2400" dirty="0"/>
          </a:p>
        </p:txBody>
      </p:sp>
      <p:graphicFrame>
        <p:nvGraphicFramePr>
          <p:cNvPr id="7" name="Content Placeholder 6">
            <a:extLst>
              <a:ext uri="{FF2B5EF4-FFF2-40B4-BE49-F238E27FC236}">
                <a16:creationId xmlns:a16="http://schemas.microsoft.com/office/drawing/2014/main" id="{939D356D-F038-4249-8C3B-4968640F210B}"/>
              </a:ext>
            </a:extLst>
          </p:cNvPr>
          <p:cNvGraphicFramePr>
            <a:graphicFrameLocks/>
          </p:cNvGraphicFramePr>
          <p:nvPr>
            <p:extLst>
              <p:ext uri="{D42A27DB-BD31-4B8C-83A1-F6EECF244321}">
                <p14:modId xmlns:p14="http://schemas.microsoft.com/office/powerpoint/2010/main" val="3541830687"/>
              </p:ext>
            </p:extLst>
          </p:nvPr>
        </p:nvGraphicFramePr>
        <p:xfrm>
          <a:off x="670204" y="905158"/>
          <a:ext cx="9393519" cy="2523842"/>
        </p:xfrm>
        <a:graphic>
          <a:graphicData uri="http://schemas.openxmlformats.org/drawingml/2006/table">
            <a:tbl>
              <a:tblPr firstRow="1" bandRow="1">
                <a:tableStyleId>{21E4AEA4-8DFA-4A89-87EB-49C32662AFE0}</a:tableStyleId>
              </a:tblPr>
              <a:tblGrid>
                <a:gridCol w="1207819">
                  <a:extLst>
                    <a:ext uri="{9D8B030D-6E8A-4147-A177-3AD203B41FA5}">
                      <a16:colId xmlns:a16="http://schemas.microsoft.com/office/drawing/2014/main" val="3831575977"/>
                    </a:ext>
                  </a:extLst>
                </a:gridCol>
                <a:gridCol w="1940585">
                  <a:extLst>
                    <a:ext uri="{9D8B030D-6E8A-4147-A177-3AD203B41FA5}">
                      <a16:colId xmlns:a16="http://schemas.microsoft.com/office/drawing/2014/main" val="2328445914"/>
                    </a:ext>
                  </a:extLst>
                </a:gridCol>
                <a:gridCol w="1257281">
                  <a:extLst>
                    <a:ext uri="{9D8B030D-6E8A-4147-A177-3AD203B41FA5}">
                      <a16:colId xmlns:a16="http://schemas.microsoft.com/office/drawing/2014/main" val="2073805003"/>
                    </a:ext>
                  </a:extLst>
                </a:gridCol>
                <a:gridCol w="1922363">
                  <a:extLst>
                    <a:ext uri="{9D8B030D-6E8A-4147-A177-3AD203B41FA5}">
                      <a16:colId xmlns:a16="http://schemas.microsoft.com/office/drawing/2014/main" val="3204209940"/>
                    </a:ext>
                  </a:extLst>
                </a:gridCol>
                <a:gridCol w="1175284">
                  <a:extLst>
                    <a:ext uri="{9D8B030D-6E8A-4147-A177-3AD203B41FA5}">
                      <a16:colId xmlns:a16="http://schemas.microsoft.com/office/drawing/2014/main" val="3060428319"/>
                    </a:ext>
                  </a:extLst>
                </a:gridCol>
                <a:gridCol w="1890187">
                  <a:extLst>
                    <a:ext uri="{9D8B030D-6E8A-4147-A177-3AD203B41FA5}">
                      <a16:colId xmlns:a16="http://schemas.microsoft.com/office/drawing/2014/main" val="3390831943"/>
                    </a:ext>
                  </a:extLst>
                </a:gridCol>
              </a:tblGrid>
              <a:tr h="459062">
                <a:tc gridSpan="6">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en-GB" sz="1400" u="none" strike="noStrike" dirty="0">
                          <a:effectLst/>
                        </a:rPr>
                        <a:t>Engineering and Manufacturing</a:t>
                      </a:r>
                    </a:p>
                  </a:txBody>
                  <a:tcPr anchor="ctr">
                    <a:lnB w="6350" cap="flat" cmpd="sng" algn="ctr">
                      <a:solidFill>
                        <a:schemeClr val="bg2">
                          <a:lumMod val="90000"/>
                        </a:schemeClr>
                      </a:solidFill>
                      <a:prstDash val="solid"/>
                      <a:round/>
                      <a:headEnd type="none" w="med" len="med"/>
                      <a:tailEnd type="none" w="med" len="med"/>
                    </a:lnB>
                    <a:solidFill>
                      <a:srgbClr val="01339F"/>
                    </a:solid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mn-lt"/>
                          <a:ea typeface="+mn-ea"/>
                          <a:cs typeface="+mn-cs"/>
                        </a:rPr>
                        <a:t>On Site Standards (Inc. Level) </a:t>
                      </a:r>
                    </a:p>
                  </a:txBody>
                  <a:tcPr anchor="ctr">
                    <a:lnB w="12700" cap="flat" cmpd="sng" algn="ctr">
                      <a:solidFill>
                        <a:schemeClr val="bg2"/>
                      </a:solidFill>
                      <a:prstDash val="solid"/>
                      <a:round/>
                      <a:headEnd type="none" w="med" len="med"/>
                      <a:tailEnd type="none" w="med" len="med"/>
                    </a:lnB>
                    <a:solidFill>
                      <a:schemeClr val="tx2"/>
                    </a:solidFill>
                  </a:tcPr>
                </a:tc>
                <a:tc hMerge="1">
                  <a:txBody>
                    <a:bodyPr/>
                    <a:lstStyle/>
                    <a:p>
                      <a:endParaRPr lang="en-US"/>
                    </a:p>
                  </a:txBody>
                  <a:tcPr/>
                </a:tc>
                <a:tc hMerge="1">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400" u="none" strike="noStrike">
                          <a:effectLst/>
                        </a:rPr>
                        <a:t>Duration/ Mandatory on programme Qualification </a:t>
                      </a:r>
                    </a:p>
                  </a:txBody>
                  <a:tcPr anchor="ctr">
                    <a:lnB w="12700" cap="flat" cmpd="sng" algn="ctr">
                      <a:solidFill>
                        <a:schemeClr val="bg2"/>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3662582086"/>
                  </a:ext>
                </a:extLst>
              </a:tr>
              <a:tr h="440846">
                <a:tc gridSpan="2">
                  <a:txBody>
                    <a:bodyPr/>
                    <a:lstStyle/>
                    <a:p>
                      <a:pPr algn="ctr"/>
                      <a:r>
                        <a:rPr lang="en-GB" sz="1200" b="1">
                          <a:solidFill>
                            <a:schemeClr val="accent4"/>
                          </a:solidFill>
                        </a:rPr>
                        <a:t>Design and Development </a:t>
                      </a:r>
                    </a:p>
                  </a:txBody>
                  <a:tcPr marT="36000"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GB" sz="1200" b="1">
                          <a:solidFill>
                            <a:schemeClr val="accent4"/>
                          </a:solidFill>
                        </a:rPr>
                        <a:t>Maintenance, Installation and Repair </a:t>
                      </a:r>
                    </a:p>
                  </a:txBody>
                  <a:tcPr marT="36000"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lnL w="6350" cap="flat" cmpd="sng" algn="ctr">
                      <a:solidFill>
                        <a:schemeClr val="bg2">
                          <a:lumMod val="90000"/>
                        </a:schemeClr>
                      </a:solidFill>
                      <a:prstDash val="solid"/>
                      <a:round/>
                      <a:headEnd type="none" w="med" len="med"/>
                      <a:tailEnd type="none" w="med" len="med"/>
                    </a:lnL>
                  </a:tcPr>
                </a:tc>
                <a:tc gridSpan="2">
                  <a:txBody>
                    <a:bodyPr/>
                    <a:lstStyle/>
                    <a:p>
                      <a:pPr algn="ctr"/>
                      <a:r>
                        <a:rPr lang="en-GB" sz="1200" b="1">
                          <a:solidFill>
                            <a:schemeClr val="accent4"/>
                          </a:solidFill>
                        </a:rPr>
                        <a:t>Manufacturing, Processing and Control</a:t>
                      </a:r>
                    </a:p>
                  </a:txBody>
                  <a:tcPr marT="36000"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solidFill>
                      <a:schemeClr val="bg1"/>
                    </a:solidFill>
                  </a:tcPr>
                </a:tc>
                <a:tc hMerge="1">
                  <a:txBody>
                    <a:bodyPr/>
                    <a:lstStyle/>
                    <a:p>
                      <a:endParaRPr lang="en-US"/>
                    </a:p>
                  </a:txBody>
                  <a:tcPr>
                    <a:lnL w="6350" cap="flat" cmpd="sng" algn="ctr">
                      <a:solidFill>
                        <a:schemeClr val="bg2">
                          <a:lumMod val="90000"/>
                        </a:schemeClr>
                      </a:solidFill>
                      <a:prstDash val="solid"/>
                      <a:round/>
                      <a:headEnd type="none" w="med" len="med"/>
                      <a:tailEnd type="none" w="med" len="med"/>
                    </a:lnL>
                  </a:tcPr>
                </a:tc>
                <a:extLst>
                  <a:ext uri="{0D108BD9-81ED-4DB2-BD59-A6C34878D82A}">
                    <a16:rowId xmlns:a16="http://schemas.microsoft.com/office/drawing/2014/main" val="15317523"/>
                  </a:ext>
                </a:extLst>
              </a:tr>
              <a:tr h="541694">
                <a:tc>
                  <a:txBody>
                    <a:bodyPr/>
                    <a:lstStyle/>
                    <a:p>
                      <a:pPr lvl="0" algn="ctr">
                        <a:lnSpc>
                          <a:spcPct val="100000"/>
                        </a:lnSpc>
                        <a:spcBef>
                          <a:spcPts val="0"/>
                        </a:spcBef>
                        <a:spcAft>
                          <a:spcPts val="0"/>
                        </a:spcAft>
                        <a:buNone/>
                      </a:pPr>
                      <a:r>
                        <a:rPr lang="en-GB" sz="1100" b="1" i="0" u="none" strike="noStrike" noProof="0">
                          <a:latin typeface="Arial"/>
                        </a:rPr>
                        <a:t>Core Content (GLH)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a:txBody>
                    <a:bodyPr/>
                    <a:lstStyle/>
                    <a:p>
                      <a:pPr lvl="0" algn="ctr">
                        <a:lnSpc>
                          <a:spcPct val="100000"/>
                        </a:lnSpc>
                        <a:spcBef>
                          <a:spcPts val="0"/>
                        </a:spcBef>
                        <a:spcAft>
                          <a:spcPts val="0"/>
                        </a:spcAft>
                        <a:buNone/>
                      </a:pPr>
                      <a:r>
                        <a:rPr lang="en-GB" sz="1100" b="1" i="0" u="none" strike="noStrike" noProof="0">
                          <a:latin typeface="Arial"/>
                        </a:rPr>
                        <a:t>Occupational Specialism (GLH)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a:txBody>
                    <a:bodyPr/>
                    <a:lstStyle/>
                    <a:p>
                      <a:pPr lvl="0" algn="ctr">
                        <a:lnSpc>
                          <a:spcPct val="100000"/>
                        </a:lnSpc>
                        <a:spcBef>
                          <a:spcPts val="0"/>
                        </a:spcBef>
                        <a:spcAft>
                          <a:spcPts val="0"/>
                        </a:spcAft>
                        <a:buNone/>
                      </a:pPr>
                      <a:r>
                        <a:rPr lang="en-GB" sz="1100" b="1" i="0" u="none" strike="noStrike" noProof="0">
                          <a:latin typeface="Arial"/>
                        </a:rPr>
                        <a:t>Core Content (GLH)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a:txBody>
                    <a:bodyPr/>
                    <a:lstStyle/>
                    <a:p>
                      <a:pPr lvl="0" algn="ctr">
                        <a:lnSpc>
                          <a:spcPct val="100000"/>
                        </a:lnSpc>
                        <a:spcBef>
                          <a:spcPts val="0"/>
                        </a:spcBef>
                        <a:spcAft>
                          <a:spcPts val="0"/>
                        </a:spcAft>
                        <a:buNone/>
                      </a:pPr>
                      <a:r>
                        <a:rPr lang="en-GB" sz="1100" b="1" i="0" u="none" strike="noStrike" noProof="0">
                          <a:latin typeface="Arial"/>
                        </a:rPr>
                        <a:t>Occupational Specialism </a:t>
                      </a:r>
                      <a:br>
                        <a:rPr lang="en-GB" sz="1100" b="1" i="0" u="none" strike="noStrike" noProof="0">
                          <a:latin typeface="Arial"/>
                        </a:rPr>
                      </a:br>
                      <a:r>
                        <a:rPr lang="en-GB" sz="1100" b="1" i="0" u="none" strike="noStrike" noProof="0">
                          <a:latin typeface="Arial"/>
                        </a:rPr>
                        <a:t>(GLH)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a:txBody>
                    <a:bodyPr/>
                    <a:lstStyle/>
                    <a:p>
                      <a:pPr lvl="0" algn="ctr">
                        <a:lnSpc>
                          <a:spcPct val="100000"/>
                        </a:lnSpc>
                        <a:spcBef>
                          <a:spcPts val="0"/>
                        </a:spcBef>
                        <a:spcAft>
                          <a:spcPts val="0"/>
                        </a:spcAft>
                        <a:buNone/>
                      </a:pPr>
                      <a:r>
                        <a:rPr lang="en-GB" sz="1100" b="1" i="0" u="none" strike="noStrike" noProof="0">
                          <a:latin typeface="Arial"/>
                        </a:rPr>
                        <a:t>Core Content </a:t>
                      </a:r>
                      <a:endParaRPr lang="en-US" sz="1100" b="1"/>
                    </a:p>
                    <a:p>
                      <a:pPr lvl="0" algn="ctr">
                        <a:lnSpc>
                          <a:spcPct val="100000"/>
                        </a:lnSpc>
                        <a:spcBef>
                          <a:spcPts val="0"/>
                        </a:spcBef>
                        <a:spcAft>
                          <a:spcPts val="0"/>
                        </a:spcAft>
                        <a:buNone/>
                      </a:pPr>
                      <a:r>
                        <a:rPr lang="en-GB" sz="1100" b="1" i="0" u="none" strike="noStrike" noProof="0">
                          <a:latin typeface="Arial"/>
                        </a:rPr>
                        <a:t>(GLH)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a:txBody>
                    <a:bodyPr/>
                    <a:lstStyle/>
                    <a:p>
                      <a:pPr lvl="0" algn="ctr">
                        <a:lnSpc>
                          <a:spcPct val="100000"/>
                        </a:lnSpc>
                        <a:spcBef>
                          <a:spcPts val="0"/>
                        </a:spcBef>
                        <a:spcAft>
                          <a:spcPts val="0"/>
                        </a:spcAft>
                        <a:buNone/>
                      </a:pPr>
                      <a:r>
                        <a:rPr lang="en-GB" sz="1100" b="1" i="0" u="none" strike="noStrike" noProof="0">
                          <a:latin typeface="Arial"/>
                        </a:rPr>
                        <a:t>Occupational Specialism (GLH)</a:t>
                      </a:r>
                      <a:endParaRPr lang="en-US" sz="1100" b="1"/>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780915837"/>
                  </a:ext>
                </a:extLst>
              </a:tr>
              <a:tr h="561778">
                <a:tc>
                  <a:txBody>
                    <a:bodyPr/>
                    <a:lstStyle/>
                    <a:p>
                      <a:pPr lvl="0" algn="ctr">
                        <a:lnSpc>
                          <a:spcPct val="100000"/>
                        </a:lnSpc>
                        <a:spcBef>
                          <a:spcPts val="0"/>
                        </a:spcBef>
                        <a:spcAft>
                          <a:spcPts val="0"/>
                        </a:spcAft>
                        <a:buNone/>
                      </a:pPr>
                      <a:r>
                        <a:rPr lang="en-GB" sz="1200" b="0" i="0" u="none" strike="noStrike" noProof="0">
                          <a:latin typeface="Arial"/>
                        </a:rPr>
                        <a:t>680</a:t>
                      </a:r>
                      <a:endParaRPr lang="en-US" b="0"/>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GB" sz="1200" b="0" i="0" u="none" strike="noStrike" noProof="0">
                          <a:solidFill>
                            <a:schemeClr val="tx1"/>
                          </a:solidFill>
                        </a:rPr>
                        <a:t>680</a:t>
                      </a:r>
                      <a:endParaRPr lang="en-US" b="0">
                        <a:solidFill>
                          <a:schemeClr val="tx1"/>
                        </a:solidFil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lvl="0" algn="ctr">
                        <a:buNone/>
                      </a:pPr>
                      <a:r>
                        <a:rPr lang="en-GB" sz="1200" b="0" i="0" u="none" strike="noStrike" noProof="0">
                          <a:solidFill>
                            <a:schemeClr val="tx1"/>
                          </a:solidFill>
                          <a:latin typeface="Arial"/>
                        </a:rPr>
                        <a:t>680</a:t>
                      </a:r>
                      <a:endParaRPr lang="en-US" b="0">
                        <a:solidFill>
                          <a:schemeClr val="tx1"/>
                        </a:solidFil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lvl="0" algn="ctr">
                        <a:buNone/>
                      </a:pPr>
                      <a:r>
                        <a:rPr lang="en-GB" sz="1200" b="0" i="0" u="none" strike="noStrike" noProof="0">
                          <a:solidFill>
                            <a:schemeClr val="tx1"/>
                          </a:solidFill>
                          <a:latin typeface="Arial"/>
                        </a:rPr>
                        <a:t>680</a:t>
                      </a:r>
                      <a:endParaRPr lang="en-US" b="0">
                        <a:solidFill>
                          <a:schemeClr val="tx1"/>
                        </a:solidFil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lvl="0" algn="ctr">
                        <a:buNone/>
                      </a:pPr>
                      <a:r>
                        <a:rPr lang="en-GB" sz="1200" b="0" i="0" u="none" strike="noStrike" noProof="0">
                          <a:solidFill>
                            <a:schemeClr val="tx1"/>
                          </a:solidFill>
                          <a:latin typeface="Arial"/>
                        </a:rPr>
                        <a:t>680</a:t>
                      </a:r>
                      <a:endParaRPr lang="en-US" b="0">
                        <a:solidFill>
                          <a:schemeClr val="tx1"/>
                        </a:solidFil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lvl="0" algn="ctr">
                        <a:buNone/>
                      </a:pPr>
                      <a:r>
                        <a:rPr lang="en-GB" sz="1200" b="0" i="0" u="none" strike="noStrike" noProof="0">
                          <a:latin typeface="Arial"/>
                        </a:rPr>
                        <a:t>680</a:t>
                      </a:r>
                      <a:endParaRPr lang="en-US" b="0"/>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2196755"/>
                  </a:ext>
                </a:extLst>
              </a:tr>
              <a:tr h="520462">
                <a:tc gridSpan="2">
                  <a:txBody>
                    <a:bodyPr/>
                    <a:lstStyle/>
                    <a:p>
                      <a:pPr lvl="0" algn="ctr">
                        <a:lnSpc>
                          <a:spcPct val="100000"/>
                        </a:lnSpc>
                        <a:spcBef>
                          <a:spcPts val="0"/>
                        </a:spcBef>
                        <a:spcAft>
                          <a:spcPts val="0"/>
                        </a:spcAft>
                        <a:buNone/>
                      </a:pPr>
                      <a:r>
                        <a:rPr lang="en-GB" sz="1200" b="0" i="0" u="none" strike="noStrike" noProof="0" dirty="0">
                          <a:latin typeface="Arial"/>
                        </a:rPr>
                        <a:t>1360</a:t>
                      </a: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hMerge="1">
                  <a:txBody>
                    <a:bodyPr/>
                    <a:lstStyle/>
                    <a:p>
                      <a:pPr lvl="0" algn="ctr">
                        <a:lnSpc>
                          <a:spcPct val="100000"/>
                        </a:lnSpc>
                        <a:spcBef>
                          <a:spcPts val="0"/>
                        </a:spcBef>
                        <a:spcAft>
                          <a:spcPts val="0"/>
                        </a:spcAft>
                        <a:buNone/>
                      </a:pPr>
                      <a:endParaRPr lang="en-GB" sz="1200" b="0" i="0" u="none" strike="noStrike" noProof="0">
                        <a:latin typeface="Aria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gridSpan="2">
                  <a:txBody>
                    <a:bodyPr/>
                    <a:lstStyle/>
                    <a:p>
                      <a:pPr lvl="0" algn="ctr">
                        <a:buNone/>
                      </a:pPr>
                      <a:r>
                        <a:rPr lang="en-GB" sz="1200" b="0" i="0" u="none" strike="noStrike" noProof="0">
                          <a:latin typeface="Arial"/>
                        </a:rPr>
                        <a:t>1360</a:t>
                      </a: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hMerge="1">
                  <a:txBody>
                    <a:bodyPr/>
                    <a:lstStyle/>
                    <a:p>
                      <a:pPr lvl="0" algn="ctr">
                        <a:buNone/>
                      </a:pPr>
                      <a:endParaRPr lang="en-GB" sz="1200" b="0" i="0" u="none" strike="noStrike" noProof="0">
                        <a:latin typeface="Aria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gridSpan="2">
                  <a:txBody>
                    <a:bodyPr/>
                    <a:lstStyle/>
                    <a:p>
                      <a:pPr lvl="0" algn="ctr">
                        <a:buNone/>
                      </a:pPr>
                      <a:r>
                        <a:rPr lang="en-GB" sz="1200" b="0" i="0" u="none" strike="noStrike" noProof="0" dirty="0">
                          <a:latin typeface="Arial"/>
                        </a:rPr>
                        <a:t>1360</a:t>
                      </a: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tc hMerge="1">
                  <a:txBody>
                    <a:bodyPr/>
                    <a:lstStyle/>
                    <a:p>
                      <a:pPr lvl="0" algn="ctr">
                        <a:buNone/>
                      </a:pPr>
                      <a:endParaRPr lang="en-GB" sz="1200" b="0" i="0" u="none" strike="noStrike" noProof="0">
                        <a:latin typeface="Arial"/>
                      </a:endParaRPr>
                    </a:p>
                  </a:txBody>
                  <a:tcPr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48288506"/>
                  </a:ext>
                </a:extLst>
              </a:tr>
            </a:tbl>
          </a:graphicData>
        </a:graphic>
      </p:graphicFrame>
      <p:sp>
        <p:nvSpPr>
          <p:cNvPr id="6" name="TextBox 5">
            <a:extLst>
              <a:ext uri="{FF2B5EF4-FFF2-40B4-BE49-F238E27FC236}">
                <a16:creationId xmlns:a16="http://schemas.microsoft.com/office/drawing/2014/main" id="{ECD2F346-AB7F-4A34-8244-AD69C29BB232}"/>
              </a:ext>
            </a:extLst>
          </p:cNvPr>
          <p:cNvSpPr txBox="1"/>
          <p:nvPr/>
        </p:nvSpPr>
        <p:spPr>
          <a:xfrm>
            <a:off x="762990" y="3529101"/>
            <a:ext cx="10085573" cy="1583474"/>
          </a:xfrm>
          <a:prstGeom prst="rect">
            <a:avLst/>
          </a:prstGeom>
          <a:solidFill>
            <a:srgbClr val="01339F">
              <a:alpha val="12000"/>
            </a:srgbClr>
          </a:solidFill>
          <a:ln w="12700">
            <a:solidFill>
              <a:srgbClr val="01339F"/>
            </a:solidFill>
            <a:prstDash val="dash"/>
          </a:ln>
        </p:spPr>
        <p:txBody>
          <a:bodyPr wrap="square" lIns="144000" tIns="144000" rIns="144000" bIns="144000">
            <a:spAutoFit/>
          </a:bodyPr>
          <a:lstStyle/>
          <a:p>
            <a:r>
              <a:rPr lang="en-GB" sz="1400" b="1" dirty="0">
                <a:solidFill>
                  <a:srgbClr val="01339F"/>
                </a:solidFill>
              </a:rPr>
              <a:t>E&amp;M – D&amp;D, MPC and MIR TQs: </a:t>
            </a:r>
          </a:p>
          <a:p>
            <a:endParaRPr lang="en-GB" sz="1400" b="1" dirty="0">
              <a:solidFill>
                <a:srgbClr val="01339F"/>
              </a:solidFill>
            </a:endParaRPr>
          </a:p>
          <a:p>
            <a:r>
              <a:rPr lang="en-GB" sz="1400" dirty="0">
                <a:solidFill>
                  <a:srgbClr val="01339F"/>
                </a:solidFill>
              </a:rPr>
              <a:t>These TQs will fall into band 8 large T Level  @£11,168 which requires delivery hours to be planned on average at 1510Hrs.  </a:t>
            </a:r>
          </a:p>
          <a:p>
            <a:endParaRPr lang="en-GB" sz="1400" dirty="0">
              <a:solidFill>
                <a:srgbClr val="01339F"/>
              </a:solidFill>
            </a:endParaRPr>
          </a:p>
          <a:p>
            <a:r>
              <a:rPr lang="en-GB" sz="1400" b="0" i="0" u="none" strike="noStrike" dirty="0">
                <a:solidFill>
                  <a:srgbClr val="01339F"/>
                </a:solidFill>
                <a:effectLst/>
                <a:latin typeface="Arial" panose="020B0604020202020204" pitchFamily="34" charset="0"/>
              </a:rPr>
              <a:t>1510Hrs / 2 = </a:t>
            </a:r>
            <a:r>
              <a:rPr lang="en-GB" sz="1400" dirty="0">
                <a:solidFill>
                  <a:srgbClr val="01339F"/>
                </a:solidFill>
                <a:latin typeface="Arial" panose="020B0604020202020204" pitchFamily="34" charset="0"/>
              </a:rPr>
              <a:t>755</a:t>
            </a:r>
            <a:r>
              <a:rPr lang="en-GB" sz="1400" b="0" i="0" u="none" strike="noStrike" dirty="0">
                <a:solidFill>
                  <a:srgbClr val="01339F"/>
                </a:solidFill>
                <a:effectLst/>
                <a:latin typeface="Arial" panose="020B0604020202020204" pitchFamily="34" charset="0"/>
              </a:rPr>
              <a:t>Hrs per year</a:t>
            </a:r>
            <a:r>
              <a:rPr lang="en-GB" sz="1400" dirty="0">
                <a:solidFill>
                  <a:srgbClr val="01339F"/>
                </a:solidFill>
              </a:rPr>
              <a:t> </a:t>
            </a:r>
          </a:p>
          <a:p>
            <a:r>
              <a:rPr lang="en-GB" sz="1400" dirty="0">
                <a:solidFill>
                  <a:srgbClr val="01339F"/>
                </a:solidFill>
                <a:latin typeface="Arial" panose="020B0604020202020204" pitchFamily="34" charset="0"/>
              </a:rPr>
              <a:t>755</a:t>
            </a:r>
            <a:r>
              <a:rPr lang="en-GB" sz="1400" b="0" i="0" u="none" strike="noStrike" dirty="0">
                <a:solidFill>
                  <a:srgbClr val="01339F"/>
                </a:solidFill>
                <a:effectLst/>
                <a:latin typeface="Arial" panose="020B0604020202020204" pitchFamily="34" charset="0"/>
              </a:rPr>
              <a:t>Hrs / 36 weeks delivery = Average 21 hrs per week delivery excluding any Maths and English**.</a:t>
            </a:r>
          </a:p>
        </p:txBody>
      </p:sp>
      <p:sp>
        <p:nvSpPr>
          <p:cNvPr id="9" name="TextBox 8">
            <a:extLst>
              <a:ext uri="{FF2B5EF4-FFF2-40B4-BE49-F238E27FC236}">
                <a16:creationId xmlns:a16="http://schemas.microsoft.com/office/drawing/2014/main" id="{340BA7F2-C3D9-40DE-B8F8-D44AC3B46145}"/>
              </a:ext>
            </a:extLst>
          </p:cNvPr>
          <p:cNvSpPr txBox="1"/>
          <p:nvPr/>
        </p:nvSpPr>
        <p:spPr>
          <a:xfrm>
            <a:off x="762989" y="5295677"/>
            <a:ext cx="10085573" cy="1368030"/>
          </a:xfrm>
          <a:prstGeom prst="rect">
            <a:avLst/>
          </a:prstGeom>
          <a:solidFill>
            <a:srgbClr val="00C1F7">
              <a:alpha val="12000"/>
            </a:srgbClr>
          </a:solidFill>
          <a:ln w="12700">
            <a:solidFill>
              <a:srgbClr val="01339F"/>
            </a:solidFill>
            <a:prstDash val="dash"/>
          </a:ln>
        </p:spPr>
        <p:txBody>
          <a:bodyPr wrap="square" lIns="144000" tIns="144000" rIns="144000" bIns="144000">
            <a:spAutoFit/>
          </a:bodyPr>
          <a:lstStyle/>
          <a:p>
            <a:r>
              <a:rPr lang="en-GB" sz="1400" b="1" dirty="0">
                <a:solidFill>
                  <a:srgbClr val="01339F"/>
                </a:solidFill>
              </a:rPr>
              <a:t>Additional hours funding: </a:t>
            </a:r>
          </a:p>
          <a:p>
            <a:r>
              <a:rPr lang="en-GB" sz="1400" i="1" dirty="0">
                <a:solidFill>
                  <a:srgbClr val="01339F"/>
                </a:solidFill>
              </a:rPr>
              <a:t>315 hours  – Industry placement</a:t>
            </a:r>
          </a:p>
          <a:p>
            <a:r>
              <a:rPr lang="en-GB" sz="1400" i="1" dirty="0">
                <a:solidFill>
                  <a:srgbClr val="01339F"/>
                </a:solidFill>
              </a:rPr>
              <a:t>150 hours  – Employability, enrichment and pastoral hours</a:t>
            </a:r>
          </a:p>
          <a:p>
            <a:endParaRPr lang="en-GB" sz="1400" i="1" dirty="0">
              <a:solidFill>
                <a:srgbClr val="01339F"/>
              </a:solidFill>
            </a:endParaRPr>
          </a:p>
          <a:p>
            <a:r>
              <a:rPr lang="en-GB" sz="1400" i="1" dirty="0">
                <a:solidFill>
                  <a:srgbClr val="01339F"/>
                </a:solidFill>
              </a:rPr>
              <a:t>**Maths &amp; English a single £750 payment per subject over 2 years if applicable (current funding amount) </a:t>
            </a:r>
          </a:p>
        </p:txBody>
      </p:sp>
    </p:spTree>
    <p:extLst>
      <p:ext uri="{BB962C8B-B14F-4D97-AF65-F5344CB8AC3E}">
        <p14:creationId xmlns:p14="http://schemas.microsoft.com/office/powerpoint/2010/main" val="189836573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9CDE4C5-7613-41C8-8C94-6F2DDE19319C}"/>
              </a:ext>
            </a:extLst>
          </p:cNvPr>
          <p:cNvGraphicFramePr>
            <a:graphicFrameLocks noGrp="1"/>
          </p:cNvGraphicFramePr>
          <p:nvPr>
            <p:ph sz="quarter" idx="14"/>
            <p:extLst>
              <p:ext uri="{D42A27DB-BD31-4B8C-83A1-F6EECF244321}">
                <p14:modId xmlns:p14="http://schemas.microsoft.com/office/powerpoint/2010/main" val="828871022"/>
              </p:ext>
            </p:extLst>
          </p:nvPr>
        </p:nvGraphicFramePr>
        <p:xfrm>
          <a:off x="6143522" y="1377844"/>
          <a:ext cx="5203066" cy="1474108"/>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189504326"/>
                    </a:ext>
                  </a:extLst>
                </a:gridCol>
                <a:gridCol w="3902509">
                  <a:extLst>
                    <a:ext uri="{9D8B030D-6E8A-4147-A177-3AD203B41FA5}">
                      <a16:colId xmlns:a16="http://schemas.microsoft.com/office/drawing/2014/main" val="1652118656"/>
                    </a:ext>
                  </a:extLst>
                </a:gridCol>
                <a:gridCol w="1137997">
                  <a:extLst>
                    <a:ext uri="{9D8B030D-6E8A-4147-A177-3AD203B41FA5}">
                      <a16:colId xmlns:a16="http://schemas.microsoft.com/office/drawing/2014/main" val="3404464921"/>
                    </a:ext>
                  </a:extLst>
                </a:gridCol>
              </a:tblGrid>
              <a:tr h="0">
                <a:tc>
                  <a:txBody>
                    <a:bodyPr/>
                    <a:lstStyle/>
                    <a:p>
                      <a:endParaRPr lang="en-GB" sz="1200">
                        <a:effectLst/>
                        <a:latin typeface="Arial" panose="020B0604020202020204" pitchFamily="34" charset="0"/>
                        <a:cs typeface="Times New Roman" panose="02020603050405020304" pitchFamily="18" charset="0"/>
                      </a:endParaRPr>
                    </a:p>
                  </a:txBody>
                  <a:tcPr marL="68580" marR="68580" marT="0" marB="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100" dirty="0">
                          <a:effectLst/>
                        </a:rPr>
                        <a:t>Element – Paper 1</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GLH</a:t>
                      </a:r>
                    </a:p>
                  </a:txBody>
                  <a:tcPr marL="68580" marR="68580" marT="0" marB="0">
                    <a:lnL w="6350" cap="flat" cmpd="sng" algn="ctr">
                      <a:solidFill>
                        <a:schemeClr val="bg1"/>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01339F"/>
                    </a:solidFill>
                  </a:tcPr>
                </a:tc>
                <a:extLst>
                  <a:ext uri="{0D108BD9-81ED-4DB2-BD59-A6C34878D82A}">
                    <a16:rowId xmlns:a16="http://schemas.microsoft.com/office/drawing/2014/main" val="1435176589"/>
                  </a:ext>
                </a:extLst>
              </a:tr>
              <a:tr h="204470">
                <a:tc>
                  <a:txBody>
                    <a:bodyPr/>
                    <a:lstStyle/>
                    <a:p>
                      <a:pPr>
                        <a:lnSpc>
                          <a:spcPct val="107000"/>
                        </a:lnSpc>
                        <a:spcAft>
                          <a:spcPts val="800"/>
                        </a:spcAft>
                      </a:pPr>
                      <a:r>
                        <a:rPr lang="en-GB" sz="1100">
                          <a:effectLst/>
                        </a:rPr>
                        <a:t>4</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Essential mathematics for engineering and manufacturing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tc>
                  <a:txBody>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90</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extLst>
                  <a:ext uri="{0D108BD9-81ED-4DB2-BD59-A6C34878D82A}">
                    <a16:rowId xmlns:a16="http://schemas.microsoft.com/office/drawing/2014/main" val="1406266190"/>
                  </a:ext>
                </a:extLst>
              </a:tr>
              <a:tr h="204470">
                <a:tc>
                  <a:txBody>
                    <a:bodyPr/>
                    <a:lstStyle/>
                    <a:p>
                      <a:pPr>
                        <a:lnSpc>
                          <a:spcPct val="107000"/>
                        </a:lnSpc>
                        <a:spcAft>
                          <a:spcPts val="800"/>
                        </a:spcAft>
                      </a:pPr>
                      <a:r>
                        <a:rPr lang="en-GB" sz="1100">
                          <a:effectLst/>
                        </a:rPr>
                        <a:t>5</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Essential science for engineering and manufacturing </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tc>
                  <a:txBody>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90</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extLst>
                  <a:ext uri="{0D108BD9-81ED-4DB2-BD59-A6C34878D82A}">
                    <a16:rowId xmlns:a16="http://schemas.microsoft.com/office/drawing/2014/main" val="2374467930"/>
                  </a:ext>
                </a:extLst>
              </a:tr>
              <a:tr h="204470">
                <a:tc>
                  <a:txBody>
                    <a:bodyPr/>
                    <a:lstStyle/>
                    <a:p>
                      <a:pPr>
                        <a:lnSpc>
                          <a:spcPct val="107000"/>
                        </a:lnSpc>
                        <a:spcAft>
                          <a:spcPts val="800"/>
                        </a:spcAft>
                      </a:pPr>
                      <a:r>
                        <a:rPr lang="en-GB" sz="1100">
                          <a:effectLst/>
                        </a:rPr>
                        <a:t>6</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Materials and their properties </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tc>
                  <a:txBody>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60</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extLst>
                  <a:ext uri="{0D108BD9-81ED-4DB2-BD59-A6C34878D82A}">
                    <a16:rowId xmlns:a16="http://schemas.microsoft.com/office/drawing/2014/main" val="3747587223"/>
                  </a:ext>
                </a:extLst>
              </a:tr>
              <a:tr h="204470">
                <a:tc>
                  <a:txBody>
                    <a:bodyPr/>
                    <a:lstStyle/>
                    <a:p>
                      <a:pPr>
                        <a:lnSpc>
                          <a:spcPct val="107000"/>
                        </a:lnSpc>
                        <a:spcAft>
                          <a:spcPts val="800"/>
                        </a:spcAft>
                      </a:pPr>
                      <a:r>
                        <a:rPr lang="en-GB" sz="1100">
                          <a:effectLst/>
                        </a:rPr>
                        <a:t>7</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Mechanical principles </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tc>
                  <a:txBody>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35</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extLst>
                  <a:ext uri="{0D108BD9-81ED-4DB2-BD59-A6C34878D82A}">
                    <a16:rowId xmlns:a16="http://schemas.microsoft.com/office/drawing/2014/main" val="2200117337"/>
                  </a:ext>
                </a:extLst>
              </a:tr>
              <a:tr h="258718">
                <a:tc>
                  <a:txBody>
                    <a:bodyPr/>
                    <a:lstStyle/>
                    <a:p>
                      <a:pPr>
                        <a:lnSpc>
                          <a:spcPct val="107000"/>
                        </a:lnSpc>
                        <a:spcAft>
                          <a:spcPts val="800"/>
                        </a:spcAft>
                      </a:pPr>
                      <a:r>
                        <a:rPr lang="en-GB" sz="1100">
                          <a:effectLst/>
                        </a:rPr>
                        <a:t>8</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Electrical and electronic principles </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tc>
                  <a:txBody>
                    <a:bodyPr/>
                    <a:lstStyle/>
                    <a:p>
                      <a:pPr>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35</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BFBFB"/>
                    </a:solidFill>
                  </a:tcPr>
                </a:tc>
                <a:extLst>
                  <a:ext uri="{0D108BD9-81ED-4DB2-BD59-A6C34878D82A}">
                    <a16:rowId xmlns:a16="http://schemas.microsoft.com/office/drawing/2014/main" val="987840831"/>
                  </a:ext>
                </a:extLst>
              </a:tr>
              <a:tr h="214630">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9</a:t>
                      </a:r>
                    </a:p>
                  </a:txBody>
                  <a:tcPr marL="68580" marR="685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marL="457200" indent="-457200" algn="l">
                        <a:lnSpc>
                          <a:spcPct val="107000"/>
                        </a:lnSpc>
                        <a:spcAft>
                          <a:spcPts val="800"/>
                        </a:spcAft>
                      </a:pPr>
                      <a:r>
                        <a:rPr lang="en-GB" sz="1000">
                          <a:effectLst/>
                          <a:latin typeface="Arial" panose="020B0604020202020204" pitchFamily="34" charset="0"/>
                          <a:ea typeface="Calibri" panose="020F0502020204030204" pitchFamily="34" charset="0"/>
                          <a:cs typeface="Arial" panose="020B0604020202020204" pitchFamily="34" charset="0"/>
                        </a:rPr>
                        <a:t>Mechatronics</a:t>
                      </a: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tc>
                  <a:txBody>
                    <a:bodyPr/>
                    <a:lstStyle/>
                    <a:p>
                      <a:pPr marL="457200" indent="-457200" algn="l">
                        <a:lnSpc>
                          <a:spcPct val="107000"/>
                        </a:lnSpc>
                        <a:spcAft>
                          <a:spcPts val="800"/>
                        </a:spcAft>
                      </a:pPr>
                      <a:r>
                        <a:rPr lang="en-GB" sz="1000" dirty="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nchor="ctr">
                    <a:lnL w="6350" cap="flat" cmpd="sng" algn="ctr">
                      <a:no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extLst>
                  <a:ext uri="{0D108BD9-81ED-4DB2-BD59-A6C34878D82A}">
                    <a16:rowId xmlns:a16="http://schemas.microsoft.com/office/drawing/2014/main" val="1161316329"/>
                  </a:ext>
                </a:extLst>
              </a:tr>
            </a:tbl>
          </a:graphicData>
        </a:graphic>
      </p:graphicFrame>
      <p:sp>
        <p:nvSpPr>
          <p:cNvPr id="4" name="Slide Number Placeholder 3">
            <a:extLst>
              <a:ext uri="{FF2B5EF4-FFF2-40B4-BE49-F238E27FC236}">
                <a16:creationId xmlns:a16="http://schemas.microsoft.com/office/drawing/2014/main" id="{27CA36A7-A434-4EF2-8501-2660F4B398D9}"/>
              </a:ext>
            </a:extLst>
          </p:cNvPr>
          <p:cNvSpPr>
            <a:spLocks noGrp="1"/>
          </p:cNvSpPr>
          <p:nvPr>
            <p:ph type="sldNum" sz="quarter" idx="12"/>
          </p:nvPr>
        </p:nvSpPr>
        <p:spPr/>
        <p:txBody>
          <a:bodyPr/>
          <a:lstStyle/>
          <a:p>
            <a:fld id="{BFEB8C6D-5A13-4B6E-8B47-443F7CF06CA1}" type="slidenum">
              <a:rPr lang="en-GB" smtClean="0"/>
              <a:pPr/>
              <a:t>6</a:t>
            </a:fld>
            <a:endParaRPr lang="en-GB"/>
          </a:p>
        </p:txBody>
      </p:sp>
      <p:sp>
        <p:nvSpPr>
          <p:cNvPr id="2" name="Title 1">
            <a:extLst>
              <a:ext uri="{FF2B5EF4-FFF2-40B4-BE49-F238E27FC236}">
                <a16:creationId xmlns:a16="http://schemas.microsoft.com/office/drawing/2014/main" id="{A09EFF4E-3742-45FC-A9AD-302DFA520621}"/>
              </a:ext>
            </a:extLst>
          </p:cNvPr>
          <p:cNvSpPr>
            <a:spLocks noGrp="1"/>
          </p:cNvSpPr>
          <p:nvPr>
            <p:ph type="title"/>
          </p:nvPr>
        </p:nvSpPr>
        <p:spPr/>
        <p:txBody>
          <a:bodyPr/>
          <a:lstStyle/>
          <a:p>
            <a:r>
              <a:rPr lang="en-GB">
                <a:latin typeface="Arial"/>
                <a:cs typeface="Arial"/>
              </a:rPr>
              <a:t>Core Content Examination</a:t>
            </a:r>
          </a:p>
        </p:txBody>
      </p:sp>
      <p:sp>
        <p:nvSpPr>
          <p:cNvPr id="12" name="TextBox 11">
            <a:extLst>
              <a:ext uri="{FF2B5EF4-FFF2-40B4-BE49-F238E27FC236}">
                <a16:creationId xmlns:a16="http://schemas.microsoft.com/office/drawing/2014/main" id="{CFDFD6CF-D804-4171-A16F-8D5F2AC199EA}"/>
              </a:ext>
            </a:extLst>
          </p:cNvPr>
          <p:cNvSpPr txBox="1"/>
          <p:nvPr/>
        </p:nvSpPr>
        <p:spPr>
          <a:xfrm>
            <a:off x="1109017" y="1430338"/>
            <a:ext cx="4204127" cy="2954655"/>
          </a:xfrm>
          <a:prstGeom prst="rect">
            <a:avLst/>
          </a:prstGeom>
          <a:noFill/>
        </p:spPr>
        <p:txBody>
          <a:bodyPr wrap="square" lIns="0" tIns="0" rIns="0" bIns="0">
            <a:spAutoFit/>
          </a:bodyPr>
          <a:lstStyle/>
          <a:p>
            <a:r>
              <a:rPr lang="en-GB" sz="1600" b="1" dirty="0">
                <a:solidFill>
                  <a:srgbClr val="000000"/>
                </a:solidFill>
              </a:rPr>
              <a:t>Paper 1 </a:t>
            </a:r>
            <a:r>
              <a:rPr lang="en-GB" sz="1600" dirty="0">
                <a:solidFill>
                  <a:srgbClr val="000000"/>
                </a:solidFill>
              </a:rPr>
              <a:t>– </a:t>
            </a:r>
            <a:br>
              <a:rPr lang="en-GB" sz="1600" dirty="0">
                <a:solidFill>
                  <a:srgbClr val="000000"/>
                </a:solidFill>
              </a:rPr>
            </a:br>
            <a:r>
              <a:rPr lang="en-GB" sz="1600" dirty="0">
                <a:solidFill>
                  <a:srgbClr val="000000"/>
                </a:solidFill>
              </a:rPr>
              <a:t>Maths and Science Principles for Engineering (6 Elements) </a:t>
            </a:r>
            <a:r>
              <a:rPr lang="en-GB" sz="1600" dirty="0">
                <a:solidFill>
                  <a:schemeClr val="tx1"/>
                </a:solidFill>
              </a:rPr>
              <a:t>(2hrs 30mins)</a:t>
            </a:r>
          </a:p>
          <a:p>
            <a:endParaRPr lang="en-GB" sz="1600" dirty="0">
              <a:solidFill>
                <a:srgbClr val="000000"/>
              </a:solidFill>
            </a:endParaRPr>
          </a:p>
          <a:p>
            <a:r>
              <a:rPr lang="en-GB" sz="1600" b="1" dirty="0">
                <a:solidFill>
                  <a:srgbClr val="000000"/>
                </a:solidFill>
              </a:rPr>
              <a:t>Paper 2 </a:t>
            </a:r>
            <a:r>
              <a:rPr lang="en-GB" sz="1600" dirty="0">
                <a:solidFill>
                  <a:srgbClr val="000000"/>
                </a:solidFill>
              </a:rPr>
              <a:t>– </a:t>
            </a:r>
            <a:br>
              <a:rPr lang="en-GB" sz="1600" dirty="0">
                <a:solidFill>
                  <a:srgbClr val="000000"/>
                </a:solidFill>
              </a:rPr>
            </a:br>
            <a:r>
              <a:rPr lang="en-GB" sz="1600" dirty="0">
                <a:solidFill>
                  <a:srgbClr val="000000"/>
                </a:solidFill>
              </a:rPr>
              <a:t>Engineering in Context </a:t>
            </a:r>
          </a:p>
          <a:p>
            <a:r>
              <a:rPr lang="en-GB" sz="1600" dirty="0">
                <a:solidFill>
                  <a:srgbClr val="000000"/>
                </a:solidFill>
              </a:rPr>
              <a:t>(11 Elements)</a:t>
            </a:r>
            <a:r>
              <a:rPr lang="en-GB" sz="1600" dirty="0">
                <a:solidFill>
                  <a:schemeClr val="tx1"/>
                </a:solidFill>
              </a:rPr>
              <a:t> (2hrs 30mins)</a:t>
            </a:r>
          </a:p>
          <a:p>
            <a:endParaRPr lang="en-GB" sz="1600" dirty="0"/>
          </a:p>
          <a:p>
            <a:r>
              <a:rPr lang="en-GB" sz="1600" b="1" dirty="0">
                <a:solidFill>
                  <a:schemeClr val="tx1"/>
                </a:solidFill>
              </a:rPr>
              <a:t>ESP-</a:t>
            </a:r>
            <a:r>
              <a:rPr lang="en-GB" sz="1600" dirty="0">
                <a:solidFill>
                  <a:schemeClr val="tx1"/>
                </a:solidFill>
              </a:rPr>
              <a:t> Employer Set Project</a:t>
            </a:r>
          </a:p>
          <a:p>
            <a:endParaRPr lang="en-GB" sz="1600" dirty="0">
              <a:solidFill>
                <a:srgbClr val="000000"/>
              </a:solidFill>
            </a:endParaRPr>
          </a:p>
          <a:p>
            <a:r>
              <a:rPr lang="en-GB" sz="1600" b="1" dirty="0">
                <a:solidFill>
                  <a:srgbClr val="000000"/>
                </a:solidFill>
              </a:rPr>
              <a:t>17 Elements in total to make up the core</a:t>
            </a:r>
          </a:p>
          <a:p>
            <a:pPr marL="285750" indent="-285750">
              <a:buFont typeface="Arial" panose="020B0604020202020204" pitchFamily="34" charset="0"/>
              <a:buChar char="•"/>
            </a:pPr>
            <a:endParaRPr lang="en-GB" sz="1600" dirty="0">
              <a:solidFill>
                <a:srgbClr val="000000"/>
              </a:solidFill>
            </a:endParaRPr>
          </a:p>
        </p:txBody>
      </p:sp>
      <p:graphicFrame>
        <p:nvGraphicFramePr>
          <p:cNvPr id="10" name="Table 9">
            <a:extLst>
              <a:ext uri="{FF2B5EF4-FFF2-40B4-BE49-F238E27FC236}">
                <a16:creationId xmlns:a16="http://schemas.microsoft.com/office/drawing/2014/main" id="{9993EF06-877B-48DB-8B18-DC3C860AC94B}"/>
              </a:ext>
            </a:extLst>
          </p:cNvPr>
          <p:cNvGraphicFramePr>
            <a:graphicFrameLocks noGrp="1"/>
          </p:cNvGraphicFramePr>
          <p:nvPr/>
        </p:nvGraphicFramePr>
        <p:xfrm>
          <a:off x="6143522" y="3118111"/>
          <a:ext cx="5202958" cy="2878878"/>
        </p:xfrm>
        <a:graphic>
          <a:graphicData uri="http://schemas.openxmlformats.org/drawingml/2006/table">
            <a:tbl>
              <a:tblPr firstRow="1" firstCol="1" bandRow="1">
                <a:tableStyleId>{5C22544A-7EE6-4342-B048-85BDC9FD1C3A}</a:tableStyleId>
              </a:tblPr>
              <a:tblGrid>
                <a:gridCol w="311465">
                  <a:extLst>
                    <a:ext uri="{9D8B030D-6E8A-4147-A177-3AD203B41FA5}">
                      <a16:colId xmlns:a16="http://schemas.microsoft.com/office/drawing/2014/main" val="1919257796"/>
                    </a:ext>
                  </a:extLst>
                </a:gridCol>
                <a:gridCol w="3829231">
                  <a:extLst>
                    <a:ext uri="{9D8B030D-6E8A-4147-A177-3AD203B41FA5}">
                      <a16:colId xmlns:a16="http://schemas.microsoft.com/office/drawing/2014/main" val="1663156846"/>
                    </a:ext>
                  </a:extLst>
                </a:gridCol>
                <a:gridCol w="1062262">
                  <a:extLst>
                    <a:ext uri="{9D8B030D-6E8A-4147-A177-3AD203B41FA5}">
                      <a16:colId xmlns:a16="http://schemas.microsoft.com/office/drawing/2014/main" val="1504985771"/>
                    </a:ext>
                  </a:extLst>
                </a:gridCol>
              </a:tblGrid>
              <a:tr h="0">
                <a:tc>
                  <a:txBody>
                    <a:bodyPr/>
                    <a:lstStyle/>
                    <a:p>
                      <a:endParaRPr lang="en-GB" sz="1200">
                        <a:effectLst/>
                        <a:latin typeface="Arial" panose="020B0604020202020204" pitchFamily="34" charset="0"/>
                        <a:cs typeface="Times New Roman" panose="02020603050405020304" pitchFamily="18" charset="0"/>
                      </a:endParaRPr>
                    </a:p>
                  </a:txBody>
                  <a:tcPr marL="68580" marR="68580" marT="0" marB="0"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100" dirty="0">
                          <a:effectLst/>
                        </a:rPr>
                        <a:t>Element – Paper 2</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2"/>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GLH</a:t>
                      </a:r>
                    </a:p>
                  </a:txBody>
                  <a:tcPr marL="68580" marR="68580" marT="0" marB="0" anchor="ctr">
                    <a:lnL w="6350" cap="flat" cmpd="sng" algn="ctr">
                      <a:solidFill>
                        <a:schemeClr val="bg1"/>
                      </a:solidFill>
                      <a:prstDash val="solid"/>
                      <a:round/>
                      <a:headEnd type="none" w="med" len="med"/>
                      <a:tailEnd type="none" w="med" len="med"/>
                    </a:lnL>
                    <a:lnB w="6350" cap="flat" cmpd="sng" algn="ctr">
                      <a:solidFill>
                        <a:schemeClr val="bg2"/>
                      </a:solidFill>
                      <a:prstDash val="solid"/>
                      <a:round/>
                      <a:headEnd type="none" w="med" len="med"/>
                      <a:tailEnd type="none" w="med" len="med"/>
                    </a:lnB>
                    <a:solidFill>
                      <a:srgbClr val="01339F"/>
                    </a:solidFill>
                  </a:tcPr>
                </a:tc>
                <a:extLst>
                  <a:ext uri="{0D108BD9-81ED-4DB2-BD59-A6C34878D82A}">
                    <a16:rowId xmlns:a16="http://schemas.microsoft.com/office/drawing/2014/main" val="235752971"/>
                  </a:ext>
                </a:extLst>
              </a:tr>
              <a:tr h="204470">
                <a:tc>
                  <a:txBody>
                    <a:bodyPr/>
                    <a:lstStyle/>
                    <a:p>
                      <a:pPr>
                        <a:lnSpc>
                          <a:spcPct val="107000"/>
                        </a:lnSpc>
                        <a:spcAft>
                          <a:spcPts val="800"/>
                        </a:spcAft>
                      </a:pPr>
                      <a:r>
                        <a:rPr lang="en-GB" sz="1100">
                          <a:effectLst/>
                        </a:rPr>
                        <a:t>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Working within the engineering and manufacturing sectors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solidFill>
                      <a:schemeClr val="bg1"/>
                    </a:solidFill>
                  </a:tcPr>
                </a:tc>
                <a:extLst>
                  <a:ext uri="{0D108BD9-81ED-4DB2-BD59-A6C34878D82A}">
                    <a16:rowId xmlns:a16="http://schemas.microsoft.com/office/drawing/2014/main" val="2672610511"/>
                  </a:ext>
                </a:extLst>
              </a:tr>
              <a:tr h="204470">
                <a:tc>
                  <a:txBody>
                    <a:bodyPr/>
                    <a:lstStyle/>
                    <a:p>
                      <a:pPr>
                        <a:lnSpc>
                          <a:spcPct val="107000"/>
                        </a:lnSpc>
                        <a:spcAft>
                          <a:spcPts val="800"/>
                        </a:spcAft>
                      </a:pPr>
                      <a:r>
                        <a:rPr lang="en-GB" sz="1100">
                          <a:effectLst/>
                        </a:rPr>
                        <a:t>2</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Engineering and manufacturing past, present, and future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extLst>
                  <a:ext uri="{0D108BD9-81ED-4DB2-BD59-A6C34878D82A}">
                    <a16:rowId xmlns:a16="http://schemas.microsoft.com/office/drawing/2014/main" val="1626072680"/>
                  </a:ext>
                </a:extLst>
              </a:tr>
              <a:tr h="257598">
                <a:tc>
                  <a:txBody>
                    <a:bodyPr/>
                    <a:lstStyle/>
                    <a:p>
                      <a:pPr>
                        <a:lnSpc>
                          <a:spcPct val="107000"/>
                        </a:lnSpc>
                        <a:spcAft>
                          <a:spcPts val="800"/>
                        </a:spcAft>
                      </a:pPr>
                      <a:r>
                        <a:rPr lang="en-GB" sz="1100">
                          <a:effectLst/>
                        </a:rPr>
                        <a:t>3</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01339F"/>
                    </a:solidFill>
                  </a:tcPr>
                </a:tc>
                <a:tc>
                  <a:txBody>
                    <a:bodyPr/>
                    <a:lstStyle/>
                    <a:p>
                      <a:pPr>
                        <a:lnSpc>
                          <a:spcPct val="107000"/>
                        </a:lnSpc>
                        <a:spcAft>
                          <a:spcPts val="800"/>
                        </a:spcAft>
                      </a:pPr>
                      <a:r>
                        <a:rPr lang="en-GB" sz="1000">
                          <a:effectLst/>
                        </a:rPr>
                        <a:t>Engineering representations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40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2823423554"/>
                  </a:ext>
                </a:extLst>
              </a:tr>
              <a:tr h="204470">
                <a:tc>
                  <a:txBody>
                    <a:bodyPr/>
                    <a:lstStyle/>
                    <a:p>
                      <a:pPr>
                        <a:lnSpc>
                          <a:spcPct val="107000"/>
                        </a:lnSpc>
                        <a:spcAft>
                          <a:spcPts val="800"/>
                        </a:spcAft>
                      </a:pPr>
                      <a:r>
                        <a:rPr lang="en-GB" sz="1100">
                          <a:effectLst/>
                        </a:rPr>
                        <a:t>10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Engineering and manufacturing control systems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extLst>
                  <a:ext uri="{0D108BD9-81ED-4DB2-BD59-A6C34878D82A}">
                    <a16:rowId xmlns:a16="http://schemas.microsoft.com/office/drawing/2014/main" val="3608680865"/>
                  </a:ext>
                </a:extLst>
              </a:tr>
              <a:tr h="204470">
                <a:tc>
                  <a:txBody>
                    <a:bodyPr/>
                    <a:lstStyle/>
                    <a:p>
                      <a:pPr>
                        <a:lnSpc>
                          <a:spcPct val="107000"/>
                        </a:lnSpc>
                        <a:spcAft>
                          <a:spcPts val="800"/>
                        </a:spcAft>
                      </a:pPr>
                      <a:r>
                        <a:rPr lang="en-GB" sz="1100">
                          <a:effectLst/>
                        </a:rPr>
                        <a:t>11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Quality management</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1299185160"/>
                  </a:ext>
                </a:extLst>
              </a:tr>
              <a:tr h="204470">
                <a:tc>
                  <a:txBody>
                    <a:bodyPr/>
                    <a:lstStyle/>
                    <a:p>
                      <a:pPr>
                        <a:lnSpc>
                          <a:spcPct val="107000"/>
                        </a:lnSpc>
                        <a:spcAft>
                          <a:spcPts val="800"/>
                        </a:spcAft>
                      </a:pPr>
                      <a:r>
                        <a:rPr lang="en-GB" sz="1100">
                          <a:effectLst/>
                        </a:rPr>
                        <a:t>12</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Health and safety principles and coverage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tc>
                  <a:txBody>
                    <a:bodyPr/>
                    <a:lstStyle/>
                    <a:p>
                      <a:pPr algn="l" rtl="0" fontAlgn="base"/>
                      <a:r>
                        <a:rPr lang="en-GB" sz="1000" b="0" i="0" u="none" strike="noStrike" dirty="0">
                          <a:solidFill>
                            <a:schemeClr val="tx1"/>
                          </a:solidFill>
                          <a:effectLst/>
                          <a:latin typeface="Arial" panose="020B0604020202020204" pitchFamily="34" charset="0"/>
                        </a:rPr>
                        <a:t>60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extLst>
                  <a:ext uri="{0D108BD9-81ED-4DB2-BD59-A6C34878D82A}">
                    <a16:rowId xmlns:a16="http://schemas.microsoft.com/office/drawing/2014/main" val="1433879878"/>
                  </a:ext>
                </a:extLst>
              </a:tr>
              <a:tr h="204470">
                <a:tc>
                  <a:txBody>
                    <a:bodyPr/>
                    <a:lstStyle/>
                    <a:p>
                      <a:pPr>
                        <a:lnSpc>
                          <a:spcPct val="107000"/>
                        </a:lnSpc>
                        <a:spcAft>
                          <a:spcPts val="800"/>
                        </a:spcAft>
                      </a:pPr>
                      <a:r>
                        <a:rPr lang="en-GB" sz="1100">
                          <a:effectLst/>
                        </a:rPr>
                        <a:t>13</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Business, commercial and financial awareness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527736490"/>
                  </a:ext>
                </a:extLst>
              </a:tr>
              <a:tr h="204470">
                <a:tc>
                  <a:txBody>
                    <a:bodyPr/>
                    <a:lstStyle/>
                    <a:p>
                      <a:pPr>
                        <a:lnSpc>
                          <a:spcPct val="107000"/>
                        </a:lnSpc>
                        <a:spcAft>
                          <a:spcPts val="800"/>
                        </a:spcAft>
                      </a:pPr>
                      <a:r>
                        <a:rPr lang="en-GB" sz="1100">
                          <a:effectLst/>
                        </a:rPr>
                        <a:t>14</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Professional responsibilities, attitudes, and behaviours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tc>
                  <a:txBody>
                    <a:bodyPr/>
                    <a:lstStyle/>
                    <a:p>
                      <a:pPr algn="l" rtl="0" fontAlgn="base"/>
                      <a:r>
                        <a:rPr lang="en-GB" sz="1000" b="0" i="0" u="none" strike="noStrike" dirty="0">
                          <a:solidFill>
                            <a:schemeClr val="tx1"/>
                          </a:solidFill>
                          <a:effectLst/>
                          <a:latin typeface="Arial" panose="020B0604020202020204" pitchFamily="34" charset="0"/>
                        </a:rPr>
                        <a:t>15</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extLst>
                  <a:ext uri="{0D108BD9-81ED-4DB2-BD59-A6C34878D82A}">
                    <a16:rowId xmlns:a16="http://schemas.microsoft.com/office/drawing/2014/main" val="3267732875"/>
                  </a:ext>
                </a:extLst>
              </a:tr>
              <a:tr h="204470">
                <a:tc>
                  <a:txBody>
                    <a:bodyPr/>
                    <a:lstStyle/>
                    <a:p>
                      <a:pPr>
                        <a:lnSpc>
                          <a:spcPct val="107000"/>
                        </a:lnSpc>
                        <a:spcAft>
                          <a:spcPts val="800"/>
                        </a:spcAft>
                      </a:pPr>
                      <a:r>
                        <a:rPr lang="en-GB" sz="1100">
                          <a:effectLst/>
                        </a:rPr>
                        <a:t>15</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Stock and asset management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15</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2080482426"/>
                  </a:ext>
                </a:extLst>
              </a:tr>
              <a:tr h="204470">
                <a:tc>
                  <a:txBody>
                    <a:bodyPr/>
                    <a:lstStyle/>
                    <a:p>
                      <a:pPr>
                        <a:lnSpc>
                          <a:spcPct val="107000"/>
                        </a:lnSpc>
                        <a:spcAft>
                          <a:spcPts val="800"/>
                        </a:spcAft>
                      </a:pPr>
                      <a:r>
                        <a:rPr lang="en-GB" sz="1100">
                          <a:effectLst/>
                        </a:rPr>
                        <a:t>16</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Continuous improvement</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2"/>
                    </a:solidFill>
                  </a:tcPr>
                </a:tc>
                <a:extLst>
                  <a:ext uri="{0D108BD9-81ED-4DB2-BD59-A6C34878D82A}">
                    <a16:rowId xmlns:a16="http://schemas.microsoft.com/office/drawing/2014/main" val="3108335778"/>
                  </a:ext>
                </a:extLst>
              </a:tr>
              <a:tr h="219776">
                <a:tc>
                  <a:txBody>
                    <a:bodyPr/>
                    <a:lstStyle/>
                    <a:p>
                      <a:pPr>
                        <a:lnSpc>
                          <a:spcPct val="107000"/>
                        </a:lnSpc>
                        <a:spcAft>
                          <a:spcPts val="800"/>
                        </a:spcAft>
                      </a:pPr>
                      <a:r>
                        <a:rPr lang="en-GB" sz="1100">
                          <a:effectLst/>
                        </a:rPr>
                        <a:t>17</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nSpc>
                          <a:spcPct val="107000"/>
                        </a:lnSpc>
                        <a:spcAft>
                          <a:spcPts val="800"/>
                        </a:spcAft>
                      </a:pPr>
                      <a:r>
                        <a:rPr lang="en-GB" sz="1000">
                          <a:effectLst/>
                        </a:rPr>
                        <a:t>Project and programme management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tc>
                  <a:txBody>
                    <a:bodyPr/>
                    <a:lstStyle/>
                    <a:p>
                      <a:pPr algn="l" rtl="0" fontAlgn="base"/>
                      <a:r>
                        <a:rPr lang="en-GB" sz="1000" b="0" i="0" u="none" strike="noStrike" dirty="0">
                          <a:solidFill>
                            <a:schemeClr val="tx1"/>
                          </a:solidFill>
                          <a:effectLst/>
                          <a:latin typeface="Arial" panose="020B0604020202020204" pitchFamily="34" charset="0"/>
                        </a:rPr>
                        <a:t>30</a:t>
                      </a:r>
                      <a:r>
                        <a:rPr lang="en-GB" sz="1000" b="0" i="0" dirty="0">
                          <a:solidFill>
                            <a:schemeClr val="tx1"/>
                          </a:solidFill>
                          <a:effectLst/>
                          <a:latin typeface="Arial" panose="020B0604020202020204" pitchFamily="34" charset="0"/>
                        </a:rPr>
                        <a:t>​</a:t>
                      </a:r>
                      <a:endParaRPr lang="en-GB" sz="1000" b="0" i="0" dirty="0">
                        <a:solidFill>
                          <a:schemeClr val="tx1"/>
                        </a:solidFill>
                        <a:effectLst/>
                      </a:endParaRPr>
                    </a:p>
                  </a:txBody>
                  <a:tcPr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2716957521"/>
                  </a:ext>
                </a:extLst>
              </a:tr>
            </a:tbl>
          </a:graphicData>
        </a:graphic>
      </p:graphicFrame>
      <p:graphicFrame>
        <p:nvGraphicFramePr>
          <p:cNvPr id="13" name="Content Placeholder 6">
            <a:extLst>
              <a:ext uri="{FF2B5EF4-FFF2-40B4-BE49-F238E27FC236}">
                <a16:creationId xmlns:a16="http://schemas.microsoft.com/office/drawing/2014/main" id="{DEEEDC48-FD6A-4B88-8A93-B006CC2605BE}"/>
              </a:ext>
            </a:extLst>
          </p:cNvPr>
          <p:cNvGraphicFramePr>
            <a:graphicFrameLocks/>
          </p:cNvGraphicFramePr>
          <p:nvPr/>
        </p:nvGraphicFramePr>
        <p:xfrm>
          <a:off x="1109018" y="4641803"/>
          <a:ext cx="4538382" cy="1355186"/>
        </p:xfrm>
        <a:graphic>
          <a:graphicData uri="http://schemas.openxmlformats.org/drawingml/2006/table">
            <a:tbl>
              <a:tblPr firstRow="1" firstCol="1" bandRow="1">
                <a:tableStyleId>{5C22544A-7EE6-4342-B048-85BDC9FD1C3A}</a:tableStyleId>
              </a:tblPr>
              <a:tblGrid>
                <a:gridCol w="2269191">
                  <a:extLst>
                    <a:ext uri="{9D8B030D-6E8A-4147-A177-3AD203B41FA5}">
                      <a16:colId xmlns:a16="http://schemas.microsoft.com/office/drawing/2014/main" val="673561177"/>
                    </a:ext>
                  </a:extLst>
                </a:gridCol>
                <a:gridCol w="2269191">
                  <a:extLst>
                    <a:ext uri="{9D8B030D-6E8A-4147-A177-3AD203B41FA5}">
                      <a16:colId xmlns:a16="http://schemas.microsoft.com/office/drawing/2014/main" val="1036648380"/>
                    </a:ext>
                  </a:extLst>
                </a:gridCol>
              </a:tblGrid>
              <a:tr h="332196">
                <a:tc>
                  <a:txBody>
                    <a:bodyPr/>
                    <a:lstStyle/>
                    <a:p>
                      <a:pPr algn="l">
                        <a:lnSpc>
                          <a:spcPct val="107000"/>
                        </a:lnSpc>
                        <a:spcAft>
                          <a:spcPts val="800"/>
                        </a:spcAft>
                      </a:pPr>
                      <a:r>
                        <a:rPr lang="en-GB" sz="1400">
                          <a:solidFill>
                            <a:schemeClr val="bg1"/>
                          </a:solidFill>
                          <a:effectLst/>
                        </a:rPr>
                        <a:t>Assessment</a:t>
                      </a:r>
                      <a:endParaRPr lang="en-GB" sz="14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gn="l">
                        <a:lnSpc>
                          <a:spcPct val="107000"/>
                        </a:lnSpc>
                        <a:spcAft>
                          <a:spcPts val="800"/>
                        </a:spcAft>
                      </a:pPr>
                      <a:r>
                        <a:rPr lang="en-GB" sz="1600">
                          <a:solidFill>
                            <a:schemeClr val="bg1"/>
                          </a:solidFill>
                          <a:effectLst/>
                        </a:rPr>
                        <a:t>Overall contribution</a:t>
                      </a:r>
                      <a:endParaRPr lang="en-GB" sz="16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chemeClr val="bg1"/>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01339F"/>
                    </a:solidFill>
                  </a:tcPr>
                </a:tc>
                <a:extLst>
                  <a:ext uri="{0D108BD9-81ED-4DB2-BD59-A6C34878D82A}">
                    <a16:rowId xmlns:a16="http://schemas.microsoft.com/office/drawing/2014/main" val="1323596900"/>
                  </a:ext>
                </a:extLst>
              </a:tr>
              <a:tr h="358598">
                <a:tc>
                  <a:txBody>
                    <a:bodyPr/>
                    <a:lstStyle/>
                    <a:p>
                      <a:pPr algn="l">
                        <a:lnSpc>
                          <a:spcPct val="107000"/>
                        </a:lnSpc>
                        <a:spcAft>
                          <a:spcPts val="800"/>
                        </a:spcAft>
                      </a:pPr>
                      <a:r>
                        <a:rPr lang="en-GB" sz="1200">
                          <a:solidFill>
                            <a:schemeClr val="bg1"/>
                          </a:solidFill>
                          <a:effectLst/>
                        </a:rPr>
                        <a:t>Core examination 1</a:t>
                      </a:r>
                      <a:endPar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gn="ctr">
                        <a:lnSpc>
                          <a:spcPct val="107000"/>
                        </a:lnSpc>
                        <a:spcAft>
                          <a:spcPts val="800"/>
                        </a:spcAft>
                      </a:pPr>
                      <a:r>
                        <a:rPr lang="en-GB" sz="1600">
                          <a:effectLst/>
                        </a:rPr>
                        <a:t>35%</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chemeClr val="bg1"/>
                    </a:solidFill>
                  </a:tcPr>
                </a:tc>
                <a:extLst>
                  <a:ext uri="{0D108BD9-81ED-4DB2-BD59-A6C34878D82A}">
                    <a16:rowId xmlns:a16="http://schemas.microsoft.com/office/drawing/2014/main" val="1999546037"/>
                  </a:ext>
                </a:extLst>
              </a:tr>
              <a:tr h="332196">
                <a:tc>
                  <a:txBody>
                    <a:bodyPr/>
                    <a:lstStyle/>
                    <a:p>
                      <a:pPr algn="l">
                        <a:lnSpc>
                          <a:spcPct val="107000"/>
                        </a:lnSpc>
                        <a:spcAft>
                          <a:spcPts val="800"/>
                        </a:spcAft>
                      </a:pPr>
                      <a:r>
                        <a:rPr lang="en-GB" sz="1200">
                          <a:solidFill>
                            <a:schemeClr val="bg1"/>
                          </a:solidFill>
                          <a:effectLst/>
                        </a:rPr>
                        <a:t>Core examination 2</a:t>
                      </a:r>
                      <a:endPar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339F"/>
                    </a:solidFill>
                  </a:tcPr>
                </a:tc>
                <a:tc>
                  <a:txBody>
                    <a:bodyPr/>
                    <a:lstStyle/>
                    <a:p>
                      <a:pPr algn="ctr">
                        <a:lnSpc>
                          <a:spcPct val="107000"/>
                        </a:lnSpc>
                        <a:spcAft>
                          <a:spcPts val="800"/>
                        </a:spcAft>
                      </a:pPr>
                      <a:r>
                        <a:rPr lang="en-GB" sz="1600">
                          <a:effectLst/>
                        </a:rPr>
                        <a:t>35%</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F2F2F2"/>
                    </a:solidFill>
                  </a:tcPr>
                </a:tc>
                <a:extLst>
                  <a:ext uri="{0D108BD9-81ED-4DB2-BD59-A6C34878D82A}">
                    <a16:rowId xmlns:a16="http://schemas.microsoft.com/office/drawing/2014/main" val="840963196"/>
                  </a:ext>
                </a:extLst>
              </a:tr>
              <a:tr h="332196">
                <a:tc>
                  <a:txBody>
                    <a:bodyPr/>
                    <a:lstStyle/>
                    <a:p>
                      <a:pPr algn="l">
                        <a:lnSpc>
                          <a:spcPct val="107000"/>
                        </a:lnSpc>
                        <a:spcAft>
                          <a:spcPts val="800"/>
                        </a:spcAft>
                      </a:pPr>
                      <a:r>
                        <a:rPr lang="en-GB" sz="1200">
                          <a:solidFill>
                            <a:schemeClr val="bg1"/>
                          </a:solidFill>
                          <a:effectLst/>
                        </a:rPr>
                        <a:t>Employer-set project</a:t>
                      </a:r>
                      <a:endPar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rgbClr val="01339F"/>
                    </a:solidFill>
                  </a:tcPr>
                </a:tc>
                <a:tc>
                  <a:txBody>
                    <a:bodyPr/>
                    <a:lstStyle/>
                    <a:p>
                      <a:pPr algn="ctr">
                        <a:lnSpc>
                          <a:spcPct val="107000"/>
                        </a:lnSpc>
                        <a:spcAft>
                          <a:spcPts val="800"/>
                        </a:spcAft>
                      </a:pPr>
                      <a:r>
                        <a:rPr lang="en-GB" sz="1600" dirty="0">
                          <a:effectLst/>
                        </a:rPr>
                        <a:t>30%</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57154" marR="57154" marT="0" marB="0" anchor="ctr">
                    <a:lnL w="6350" cap="flat" cmpd="sng" algn="ctr">
                      <a:solidFill>
                        <a:srgbClr val="B0B0B4"/>
                      </a:solidFill>
                      <a:prstDash val="solid"/>
                      <a:round/>
                      <a:headEnd type="none" w="med" len="med"/>
                      <a:tailEnd type="none" w="med" len="med"/>
                    </a:lnL>
                    <a:lnR w="6350" cap="flat" cmpd="sng" algn="ctr">
                      <a:solidFill>
                        <a:srgbClr val="B0B0B4"/>
                      </a:solidFill>
                      <a:prstDash val="solid"/>
                      <a:round/>
                      <a:headEnd type="none" w="med" len="med"/>
                      <a:tailEnd type="none" w="med" len="med"/>
                    </a:lnR>
                    <a:lnT w="6350" cap="flat" cmpd="sng" algn="ctr">
                      <a:solidFill>
                        <a:srgbClr val="B0B0B4"/>
                      </a:solidFill>
                      <a:prstDash val="solid"/>
                      <a:round/>
                      <a:headEnd type="none" w="med" len="med"/>
                      <a:tailEnd type="none" w="med" len="med"/>
                    </a:lnT>
                    <a:lnB w="6350" cap="flat" cmpd="sng" algn="ctr">
                      <a:solidFill>
                        <a:srgbClr val="B0B0B4"/>
                      </a:solidFill>
                      <a:prstDash val="solid"/>
                      <a:round/>
                      <a:headEnd type="none" w="med" len="med"/>
                      <a:tailEnd type="none" w="med" len="med"/>
                    </a:lnB>
                    <a:solidFill>
                      <a:schemeClr val="bg1"/>
                    </a:solidFill>
                  </a:tcPr>
                </a:tc>
                <a:extLst>
                  <a:ext uri="{0D108BD9-81ED-4DB2-BD59-A6C34878D82A}">
                    <a16:rowId xmlns:a16="http://schemas.microsoft.com/office/drawing/2014/main" val="3489801938"/>
                  </a:ext>
                </a:extLst>
              </a:tr>
            </a:tbl>
          </a:graphicData>
        </a:graphic>
      </p:graphicFrame>
    </p:spTree>
    <p:extLst>
      <p:ext uri="{BB962C8B-B14F-4D97-AF65-F5344CB8AC3E}">
        <p14:creationId xmlns:p14="http://schemas.microsoft.com/office/powerpoint/2010/main" val="332148569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6DD3755-9A74-4428-BCC9-688C23B1DFB5}"/>
              </a:ext>
            </a:extLst>
          </p:cNvPr>
          <p:cNvSpPr>
            <a:spLocks noGrp="1"/>
          </p:cNvSpPr>
          <p:nvPr>
            <p:ph type="dt" sz="half" idx="10"/>
          </p:nvPr>
        </p:nvSpPr>
        <p:spPr/>
        <p:txBody>
          <a:bodyPr/>
          <a:lstStyle/>
          <a:p>
            <a:r>
              <a:rPr lang="en-GB"/>
              <a:t>4 August 2021</a:t>
            </a:r>
          </a:p>
        </p:txBody>
      </p:sp>
      <p:sp>
        <p:nvSpPr>
          <p:cNvPr id="4" name="Footer Placeholder 3">
            <a:extLst>
              <a:ext uri="{FF2B5EF4-FFF2-40B4-BE49-F238E27FC236}">
                <a16:creationId xmlns:a16="http://schemas.microsoft.com/office/drawing/2014/main" id="{D88E4B85-1DED-4B32-920E-D5455C3C6F64}"/>
              </a:ext>
            </a:extLst>
          </p:cNvPr>
          <p:cNvSpPr>
            <a:spLocks noGrp="1"/>
          </p:cNvSpPr>
          <p:nvPr>
            <p:ph type="ftr" sz="quarter" idx="11"/>
          </p:nvPr>
        </p:nvSpPr>
        <p:spPr/>
        <p:txBody>
          <a:bodyPr/>
          <a:lstStyle/>
          <a:p>
            <a:r>
              <a:rPr lang="en-GB"/>
              <a:t>Employee Engagement Strategy</a:t>
            </a:r>
          </a:p>
        </p:txBody>
      </p:sp>
      <p:sp>
        <p:nvSpPr>
          <p:cNvPr id="5" name="Slide Number Placeholder 4">
            <a:extLst>
              <a:ext uri="{FF2B5EF4-FFF2-40B4-BE49-F238E27FC236}">
                <a16:creationId xmlns:a16="http://schemas.microsoft.com/office/drawing/2014/main" id="{97DC95B2-EB62-41A5-A07B-02AD5E3A7BDD}"/>
              </a:ext>
            </a:extLst>
          </p:cNvPr>
          <p:cNvSpPr>
            <a:spLocks noGrp="1"/>
          </p:cNvSpPr>
          <p:nvPr>
            <p:ph type="sldNum" sz="quarter" idx="12"/>
          </p:nvPr>
        </p:nvSpPr>
        <p:spPr/>
        <p:txBody>
          <a:bodyPr/>
          <a:lstStyle/>
          <a:p>
            <a:fld id="{F5AEA0E0-5CC6-4BD0-905C-A0021E419432}" type="slidenum">
              <a:rPr lang="en-GB" smtClean="0"/>
              <a:t>7</a:t>
            </a:fld>
            <a:endParaRPr lang="en-GB"/>
          </a:p>
        </p:txBody>
      </p:sp>
      <p:pic>
        <p:nvPicPr>
          <p:cNvPr id="8" name="Picture 7">
            <a:extLst>
              <a:ext uri="{FF2B5EF4-FFF2-40B4-BE49-F238E27FC236}">
                <a16:creationId xmlns:a16="http://schemas.microsoft.com/office/drawing/2014/main" id="{6E91420C-40EA-4D65-899A-138FB947D039}"/>
              </a:ext>
            </a:extLst>
          </p:cNvPr>
          <p:cNvPicPr>
            <a:picLocks noChangeAspect="1"/>
          </p:cNvPicPr>
          <p:nvPr/>
        </p:nvPicPr>
        <p:blipFill>
          <a:blip r:embed="rId2"/>
          <a:stretch>
            <a:fillRect/>
          </a:stretch>
        </p:blipFill>
        <p:spPr>
          <a:xfrm>
            <a:off x="60426" y="0"/>
            <a:ext cx="12131573" cy="6858000"/>
          </a:xfrm>
          <a:prstGeom prst="rect">
            <a:avLst/>
          </a:prstGeom>
        </p:spPr>
      </p:pic>
    </p:spTree>
    <p:extLst>
      <p:ext uri="{BB962C8B-B14F-4D97-AF65-F5344CB8AC3E}">
        <p14:creationId xmlns:p14="http://schemas.microsoft.com/office/powerpoint/2010/main" val="1991179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5FC86-09B8-436E-A8BA-C12213FAE99D}"/>
              </a:ext>
            </a:extLst>
          </p:cNvPr>
          <p:cNvSpPr>
            <a:spLocks noGrp="1"/>
          </p:cNvSpPr>
          <p:nvPr>
            <p:ph sz="quarter" idx="14"/>
          </p:nvPr>
        </p:nvSpPr>
        <p:spPr>
          <a:xfrm>
            <a:off x="510139" y="945598"/>
            <a:ext cx="7806089" cy="4320000"/>
          </a:xfrm>
        </p:spPr>
        <p:txBody>
          <a:bodyPr anchor="t"/>
          <a:lstStyle/>
          <a:p>
            <a:pPr marL="285750" indent="-285750">
              <a:buFont typeface="Arial" panose="020B0604020202020204" pitchFamily="34" charset="0"/>
              <a:buChar char="•"/>
            </a:pPr>
            <a:r>
              <a:rPr lang="en-GB" dirty="0">
                <a:solidFill>
                  <a:schemeClr val="tx1"/>
                </a:solidFill>
              </a:rPr>
              <a:t>Working with over 80 employers across the T levels</a:t>
            </a:r>
          </a:p>
          <a:p>
            <a:pPr marL="285750" indent="-285750">
              <a:buFont typeface="Arial" panose="020B0604020202020204" pitchFamily="34" charset="0"/>
              <a:buChar char="•"/>
            </a:pPr>
            <a:r>
              <a:rPr lang="en-GB" dirty="0">
                <a:solidFill>
                  <a:schemeClr val="tx1"/>
                </a:solidFill>
              </a:rPr>
              <a:t>Regular HEI events </a:t>
            </a:r>
          </a:p>
          <a:p>
            <a:pPr marL="285750" indent="-285750">
              <a:buFont typeface="Arial" panose="020B0604020202020204" pitchFamily="34" charset="0"/>
              <a:buChar char="•"/>
            </a:pPr>
            <a:r>
              <a:rPr lang="en-GB" dirty="0">
                <a:solidFill>
                  <a:schemeClr val="tx1"/>
                </a:solidFill>
              </a:rPr>
              <a:t>Regular PEI engagement </a:t>
            </a:r>
          </a:p>
          <a:p>
            <a:r>
              <a:rPr lang="en-GB" b="1" u="sng" dirty="0">
                <a:solidFill>
                  <a:schemeClr val="tx1"/>
                </a:solidFill>
              </a:rPr>
              <a:t>Provider engagement </a:t>
            </a:r>
          </a:p>
          <a:p>
            <a:pPr marL="285750" indent="-285750">
              <a:buFont typeface="Arial" panose="020B0604020202020204" pitchFamily="34" charset="0"/>
              <a:buChar char="•"/>
            </a:pPr>
            <a:r>
              <a:rPr lang="en-GB" sz="1800" b="0" dirty="0">
                <a:solidFill>
                  <a:schemeClr val="tx1"/>
                </a:solidFill>
                <a:cs typeface="Arial"/>
              </a:rPr>
              <a:t>Total of 95 providers engaged </a:t>
            </a:r>
            <a:endParaRPr lang="en-GB" sz="1800" dirty="0">
              <a:solidFill>
                <a:schemeClr val="tx1"/>
              </a:solidFill>
              <a:cs typeface="Arial"/>
            </a:endParaRPr>
          </a:p>
          <a:p>
            <a:pPr marL="285750" indent="-285750">
              <a:buFont typeface="Arial" panose="020B0604020202020204" pitchFamily="34" charset="0"/>
              <a:buChar char="•"/>
            </a:pPr>
            <a:r>
              <a:rPr lang="en-GB" sz="1800" dirty="0">
                <a:solidFill>
                  <a:schemeClr val="tx1"/>
                </a:solidFill>
                <a:cs typeface="Arial"/>
              </a:rPr>
              <a:t>Regular UTC events </a:t>
            </a:r>
            <a:endParaRPr lang="en-GB" sz="1800" b="0" dirty="0">
              <a:solidFill>
                <a:schemeClr val="tx1"/>
              </a:solidFill>
              <a:cs typeface="Arial"/>
            </a:endParaRPr>
          </a:p>
          <a:p>
            <a:pPr marL="285750" indent="-285750">
              <a:buFont typeface="Arial" panose="020B0604020202020204" pitchFamily="34" charset="0"/>
              <a:buChar char="•"/>
            </a:pPr>
            <a:r>
              <a:rPr lang="en-GB" sz="1800" b="0" dirty="0">
                <a:solidFill>
                  <a:schemeClr val="tx1"/>
                </a:solidFill>
                <a:cs typeface="Arial"/>
              </a:rPr>
              <a:t>Delivering to regional networks such as Greater Manchester Combined Authority, West Midlands Combined Authority and North East Region LEP</a:t>
            </a:r>
          </a:p>
          <a:p>
            <a:pPr marL="285750" indent="-285750">
              <a:buFont typeface="Arial" panose="020B0604020202020204" pitchFamily="34" charset="0"/>
              <a:buChar char="•"/>
            </a:pPr>
            <a:r>
              <a:rPr lang="en-GB" sz="1800" b="0" i="0" dirty="0">
                <a:solidFill>
                  <a:srgbClr val="000000"/>
                </a:solidFill>
                <a:effectLst/>
              </a:rPr>
              <a:t>Two webinars already delivered on TQ content and Assessment methods. Recording available </a:t>
            </a:r>
            <a:r>
              <a:rPr lang="en-GB" sz="1800" u="sng" dirty="0">
                <a:solidFill>
                  <a:srgbClr val="000000"/>
                </a:solidFill>
                <a:effectLst/>
                <a:latin typeface="Arial" panose="020B0604020202020204" pitchFamily="34" charset="0"/>
                <a:ea typeface="Calibri" panose="020F0502020204030204" pitchFamily="34" charset="0"/>
                <a:hlinkClick r:id="rId2"/>
              </a:rPr>
              <a:t>https://www.gotostage.com/channel/e3299ae88d8c4804a7e673c0aa5b0f35</a:t>
            </a:r>
            <a:endParaRPr lang="en-GB" sz="1800" u="sng"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rPr>
              <a:t>Contact details for Technical Advisor – </a:t>
            </a:r>
            <a:r>
              <a:rPr lang="en-GB" sz="1800" dirty="0">
                <a:solidFill>
                  <a:srgbClr val="000000"/>
                </a:solidFill>
                <a:hlinkClick r:id="rId3"/>
              </a:rPr>
              <a:t>Samantha.ashman@cityandguilds.com</a:t>
            </a:r>
            <a:r>
              <a:rPr lang="en-GB" sz="1800" dirty="0">
                <a:solidFill>
                  <a:srgbClr val="000000"/>
                </a:solidFill>
              </a:rPr>
              <a:t> </a:t>
            </a:r>
            <a:endParaRPr lang="en-GB" dirty="0">
              <a:solidFill>
                <a:schemeClr val="tx1"/>
              </a:solidFill>
            </a:endParaRPr>
          </a:p>
          <a:p>
            <a:pPr marL="285750" indent="-285750">
              <a:buFont typeface="Arial" panose="020B0604020202020204" pitchFamily="34" charset="0"/>
              <a:buChar char="•"/>
            </a:pPr>
            <a:endParaRPr lang="en-GB" sz="1600" b="0" i="0" dirty="0">
              <a:solidFill>
                <a:srgbClr val="000000"/>
              </a:solidFill>
              <a:effectLst/>
            </a:endParaRPr>
          </a:p>
          <a:p>
            <a:pPr marL="285750" indent="-285750">
              <a:buFont typeface="Arial" panose="020B0604020202020204" pitchFamily="34" charset="0"/>
              <a:buChar char="•"/>
            </a:pPr>
            <a:endParaRPr lang="en-GB" dirty="0">
              <a:solidFill>
                <a:schemeClr val="tx1"/>
              </a:solidFill>
            </a:endParaRPr>
          </a:p>
        </p:txBody>
      </p:sp>
      <p:sp>
        <p:nvSpPr>
          <p:cNvPr id="3" name="Date Placeholder 2">
            <a:extLst>
              <a:ext uri="{FF2B5EF4-FFF2-40B4-BE49-F238E27FC236}">
                <a16:creationId xmlns:a16="http://schemas.microsoft.com/office/drawing/2014/main" id="{92B17B70-32D8-4B72-AD79-5335A9F25C9D}"/>
              </a:ext>
            </a:extLst>
          </p:cNvPr>
          <p:cNvSpPr>
            <a:spLocks noGrp="1"/>
          </p:cNvSpPr>
          <p:nvPr>
            <p:ph type="dt" sz="half" idx="10"/>
          </p:nvPr>
        </p:nvSpPr>
        <p:spPr/>
        <p:txBody>
          <a:bodyPr/>
          <a:lstStyle/>
          <a:p>
            <a:r>
              <a:rPr lang="en-GB"/>
              <a:t>4 August 2021</a:t>
            </a:r>
          </a:p>
        </p:txBody>
      </p:sp>
      <p:sp>
        <p:nvSpPr>
          <p:cNvPr id="4" name="Footer Placeholder 3">
            <a:extLst>
              <a:ext uri="{FF2B5EF4-FFF2-40B4-BE49-F238E27FC236}">
                <a16:creationId xmlns:a16="http://schemas.microsoft.com/office/drawing/2014/main" id="{5F9BAA27-2109-4B39-BDCA-67D54A8F8646}"/>
              </a:ext>
            </a:extLst>
          </p:cNvPr>
          <p:cNvSpPr>
            <a:spLocks noGrp="1"/>
          </p:cNvSpPr>
          <p:nvPr>
            <p:ph type="ftr" sz="quarter" idx="11"/>
          </p:nvPr>
        </p:nvSpPr>
        <p:spPr/>
        <p:txBody>
          <a:bodyPr/>
          <a:lstStyle/>
          <a:p>
            <a:r>
              <a:rPr lang="en-GB"/>
              <a:t>Employee Engagement Strategy</a:t>
            </a:r>
          </a:p>
        </p:txBody>
      </p:sp>
      <p:sp>
        <p:nvSpPr>
          <p:cNvPr id="5" name="Slide Number Placeholder 4">
            <a:extLst>
              <a:ext uri="{FF2B5EF4-FFF2-40B4-BE49-F238E27FC236}">
                <a16:creationId xmlns:a16="http://schemas.microsoft.com/office/drawing/2014/main" id="{351094EC-5EA8-4E76-AFBE-C43400F6338C}"/>
              </a:ext>
            </a:extLst>
          </p:cNvPr>
          <p:cNvSpPr>
            <a:spLocks noGrp="1"/>
          </p:cNvSpPr>
          <p:nvPr>
            <p:ph type="sldNum" sz="quarter" idx="12"/>
          </p:nvPr>
        </p:nvSpPr>
        <p:spPr/>
        <p:txBody>
          <a:bodyPr/>
          <a:lstStyle/>
          <a:p>
            <a:fld id="{F5AEA0E0-5CC6-4BD0-905C-A0021E419432}" type="slidenum">
              <a:rPr lang="en-GB" smtClean="0"/>
              <a:t>8</a:t>
            </a:fld>
            <a:endParaRPr lang="en-GB"/>
          </a:p>
        </p:txBody>
      </p:sp>
      <p:sp>
        <p:nvSpPr>
          <p:cNvPr id="6" name="Title 5">
            <a:extLst>
              <a:ext uri="{FF2B5EF4-FFF2-40B4-BE49-F238E27FC236}">
                <a16:creationId xmlns:a16="http://schemas.microsoft.com/office/drawing/2014/main" id="{66D9D144-F8BC-4811-A226-27DE21E20D48}"/>
              </a:ext>
            </a:extLst>
          </p:cNvPr>
          <p:cNvSpPr>
            <a:spLocks noGrp="1"/>
          </p:cNvSpPr>
          <p:nvPr>
            <p:ph type="title"/>
          </p:nvPr>
        </p:nvSpPr>
        <p:spPr>
          <a:xfrm>
            <a:off x="820260" y="271798"/>
            <a:ext cx="9900000" cy="720000"/>
          </a:xfrm>
        </p:spPr>
        <p:txBody>
          <a:bodyPr/>
          <a:lstStyle/>
          <a:p>
            <a:r>
              <a:rPr lang="en-GB" dirty="0"/>
              <a:t>Engagement so far </a:t>
            </a:r>
          </a:p>
        </p:txBody>
      </p:sp>
      <p:pic>
        <p:nvPicPr>
          <p:cNvPr id="8" name="Picture 7">
            <a:extLst>
              <a:ext uri="{FF2B5EF4-FFF2-40B4-BE49-F238E27FC236}">
                <a16:creationId xmlns:a16="http://schemas.microsoft.com/office/drawing/2014/main" id="{6EFAE486-579E-462F-B24F-5C5FA9C9FAF9}"/>
              </a:ext>
            </a:extLst>
          </p:cNvPr>
          <p:cNvPicPr>
            <a:picLocks noChangeAspect="1"/>
          </p:cNvPicPr>
          <p:nvPr/>
        </p:nvPicPr>
        <p:blipFill>
          <a:blip r:embed="rId4"/>
          <a:stretch>
            <a:fillRect/>
          </a:stretch>
        </p:blipFill>
        <p:spPr>
          <a:xfrm>
            <a:off x="7802610" y="1"/>
            <a:ext cx="4328961" cy="2926080"/>
          </a:xfrm>
          <a:prstGeom prst="rect">
            <a:avLst/>
          </a:prstGeom>
        </p:spPr>
      </p:pic>
    </p:spTree>
    <p:extLst>
      <p:ext uri="{BB962C8B-B14F-4D97-AF65-F5344CB8AC3E}">
        <p14:creationId xmlns:p14="http://schemas.microsoft.com/office/powerpoint/2010/main" val="291920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520B10-6188-456F-AB32-A9162D3C31B8}"/>
              </a:ext>
            </a:extLst>
          </p:cNvPr>
          <p:cNvSpPr>
            <a:spLocks noGrp="1"/>
          </p:cNvSpPr>
          <p:nvPr>
            <p:ph sz="quarter" idx="14"/>
          </p:nvPr>
        </p:nvSpPr>
        <p:spPr>
          <a:xfrm>
            <a:off x="743257" y="945598"/>
            <a:ext cx="10085573" cy="4320000"/>
          </a:xfrm>
        </p:spPr>
        <p:txBody>
          <a:bodyPr/>
          <a:lstStyle/>
          <a:p>
            <a:pPr marL="285750" indent="-285750">
              <a:buFont typeface="Arial" panose="020B0604020202020204" pitchFamily="34" charset="0"/>
              <a:buChar char="•"/>
            </a:pPr>
            <a:r>
              <a:rPr lang="en-GB" dirty="0">
                <a:solidFill>
                  <a:schemeClr val="tx1"/>
                </a:solidFill>
              </a:rPr>
              <a:t>GSEM’s</a:t>
            </a:r>
          </a:p>
          <a:p>
            <a:pPr marL="285750" indent="-285750">
              <a:buFont typeface="Arial" panose="020B0604020202020204" pitchFamily="34" charset="0"/>
              <a:buChar char="•"/>
            </a:pPr>
            <a:r>
              <a:rPr lang="en-GB" dirty="0">
                <a:solidFill>
                  <a:schemeClr val="tx1"/>
                </a:solidFill>
              </a:rPr>
              <a:t>Moving from Development to Live assessments </a:t>
            </a:r>
          </a:p>
          <a:p>
            <a:pPr marL="285750" indent="-285750">
              <a:buFont typeface="Arial" panose="020B0604020202020204" pitchFamily="34" charset="0"/>
              <a:buChar char="•"/>
            </a:pPr>
            <a:r>
              <a:rPr lang="en-GB" sz="1600" dirty="0">
                <a:solidFill>
                  <a:srgbClr val="000000"/>
                </a:solidFill>
              </a:rPr>
              <a:t>Webinars planned in throughout the year</a:t>
            </a:r>
            <a:endParaRPr lang="en-GB" dirty="0">
              <a:solidFill>
                <a:schemeClr val="tx1"/>
              </a:solidFill>
            </a:endParaRPr>
          </a:p>
          <a:p>
            <a:pPr marL="285750" indent="-285750">
              <a:buFont typeface="Arial" panose="020B0604020202020204" pitchFamily="34" charset="0"/>
              <a:buChar char="•"/>
            </a:pPr>
            <a:r>
              <a:rPr lang="en-GB" dirty="0">
                <a:solidFill>
                  <a:schemeClr val="tx1"/>
                </a:solidFill>
              </a:rPr>
              <a:t>Resources </a:t>
            </a:r>
          </a:p>
          <a:p>
            <a:pPr marL="285750" indent="-285750">
              <a:buFont typeface="Arial" panose="020B0604020202020204" pitchFamily="34" charset="0"/>
              <a:buChar char="•"/>
            </a:pPr>
            <a:r>
              <a:rPr lang="en-GB" dirty="0">
                <a:solidFill>
                  <a:schemeClr val="tx1"/>
                </a:solidFill>
              </a:rPr>
              <a:t>Draft specs</a:t>
            </a:r>
          </a:p>
          <a:p>
            <a:endParaRPr lang="en-GB" dirty="0"/>
          </a:p>
        </p:txBody>
      </p:sp>
      <p:sp>
        <p:nvSpPr>
          <p:cNvPr id="3" name="Date Placeholder 2">
            <a:extLst>
              <a:ext uri="{FF2B5EF4-FFF2-40B4-BE49-F238E27FC236}">
                <a16:creationId xmlns:a16="http://schemas.microsoft.com/office/drawing/2014/main" id="{AF07D44D-1754-48BF-A120-D2C7F7646186}"/>
              </a:ext>
            </a:extLst>
          </p:cNvPr>
          <p:cNvSpPr>
            <a:spLocks noGrp="1"/>
          </p:cNvSpPr>
          <p:nvPr>
            <p:ph type="dt" sz="half" idx="10"/>
          </p:nvPr>
        </p:nvSpPr>
        <p:spPr/>
        <p:txBody>
          <a:bodyPr/>
          <a:lstStyle/>
          <a:p>
            <a:r>
              <a:rPr lang="en-GB"/>
              <a:t>4 August 2021</a:t>
            </a:r>
          </a:p>
        </p:txBody>
      </p:sp>
      <p:sp>
        <p:nvSpPr>
          <p:cNvPr id="4" name="Footer Placeholder 3">
            <a:extLst>
              <a:ext uri="{FF2B5EF4-FFF2-40B4-BE49-F238E27FC236}">
                <a16:creationId xmlns:a16="http://schemas.microsoft.com/office/drawing/2014/main" id="{BEBA7A19-5C8E-4941-B74E-176202DD3350}"/>
              </a:ext>
            </a:extLst>
          </p:cNvPr>
          <p:cNvSpPr>
            <a:spLocks noGrp="1"/>
          </p:cNvSpPr>
          <p:nvPr>
            <p:ph type="ftr" sz="quarter" idx="11"/>
          </p:nvPr>
        </p:nvSpPr>
        <p:spPr/>
        <p:txBody>
          <a:bodyPr/>
          <a:lstStyle/>
          <a:p>
            <a:r>
              <a:rPr lang="en-GB"/>
              <a:t>Employee Engagement Strategy</a:t>
            </a:r>
          </a:p>
        </p:txBody>
      </p:sp>
      <p:sp>
        <p:nvSpPr>
          <p:cNvPr id="5" name="Slide Number Placeholder 4">
            <a:extLst>
              <a:ext uri="{FF2B5EF4-FFF2-40B4-BE49-F238E27FC236}">
                <a16:creationId xmlns:a16="http://schemas.microsoft.com/office/drawing/2014/main" id="{E6568D0D-8569-4815-A3D2-76DFF61CC56E}"/>
              </a:ext>
            </a:extLst>
          </p:cNvPr>
          <p:cNvSpPr>
            <a:spLocks noGrp="1"/>
          </p:cNvSpPr>
          <p:nvPr>
            <p:ph type="sldNum" sz="quarter" idx="12"/>
          </p:nvPr>
        </p:nvSpPr>
        <p:spPr/>
        <p:txBody>
          <a:bodyPr/>
          <a:lstStyle/>
          <a:p>
            <a:fld id="{F5AEA0E0-5CC6-4BD0-905C-A0021E419432}" type="slidenum">
              <a:rPr lang="en-GB" smtClean="0"/>
              <a:t>9</a:t>
            </a:fld>
            <a:endParaRPr lang="en-GB"/>
          </a:p>
        </p:txBody>
      </p:sp>
      <p:sp>
        <p:nvSpPr>
          <p:cNvPr id="6" name="Title 5">
            <a:extLst>
              <a:ext uri="{FF2B5EF4-FFF2-40B4-BE49-F238E27FC236}">
                <a16:creationId xmlns:a16="http://schemas.microsoft.com/office/drawing/2014/main" id="{271EF595-3BDF-4451-895E-122140F2D408}"/>
              </a:ext>
            </a:extLst>
          </p:cNvPr>
          <p:cNvSpPr>
            <a:spLocks noGrp="1"/>
          </p:cNvSpPr>
          <p:nvPr>
            <p:ph type="title"/>
          </p:nvPr>
        </p:nvSpPr>
        <p:spPr>
          <a:xfrm>
            <a:off x="1109018" y="265159"/>
            <a:ext cx="9900000" cy="720000"/>
          </a:xfrm>
        </p:spPr>
        <p:txBody>
          <a:bodyPr/>
          <a:lstStyle/>
          <a:p>
            <a:r>
              <a:rPr lang="en-GB" dirty="0"/>
              <a:t>Next Steps </a:t>
            </a:r>
          </a:p>
        </p:txBody>
      </p:sp>
      <p:sp>
        <p:nvSpPr>
          <p:cNvPr id="8" name="TextBox 7">
            <a:extLst>
              <a:ext uri="{FF2B5EF4-FFF2-40B4-BE49-F238E27FC236}">
                <a16:creationId xmlns:a16="http://schemas.microsoft.com/office/drawing/2014/main" id="{3A7EA12A-C3F9-45C2-AD56-FDF147D97972}"/>
              </a:ext>
            </a:extLst>
          </p:cNvPr>
          <p:cNvSpPr txBox="1"/>
          <p:nvPr/>
        </p:nvSpPr>
        <p:spPr>
          <a:xfrm>
            <a:off x="743257" y="3257624"/>
            <a:ext cx="6097604" cy="2862322"/>
          </a:xfrm>
          <a:prstGeom prst="rect">
            <a:avLst/>
          </a:prstGeom>
          <a:noFill/>
        </p:spPr>
        <p:txBody>
          <a:bodyPr wrap="square">
            <a:spAutoFit/>
          </a:bodyPr>
          <a:lstStyle/>
          <a:p>
            <a:endParaRPr lang="en-GB" dirty="0"/>
          </a:p>
          <a:p>
            <a:r>
              <a:rPr lang="en-GB" sz="1800" dirty="0">
                <a:hlinkClick r:id="rId2"/>
              </a:rPr>
              <a:t>Engineering and Manufacturing: Design and Development Technical Qualification Specification</a:t>
            </a:r>
            <a:endParaRPr lang="en-GB" sz="1800" dirty="0"/>
          </a:p>
          <a:p>
            <a:endParaRPr lang="en-GB" sz="1800" dirty="0"/>
          </a:p>
          <a:p>
            <a:r>
              <a:rPr lang="en-GB" sz="1800" dirty="0">
                <a:hlinkClick r:id="rId3"/>
              </a:rPr>
              <a:t>Engineering and Manufacturing: Maintenance, Installation and Repair Technical Qualification Specification</a:t>
            </a:r>
            <a:endParaRPr lang="en-GB" sz="1800" dirty="0"/>
          </a:p>
          <a:p>
            <a:endParaRPr lang="en-GB" sz="1800" dirty="0"/>
          </a:p>
          <a:p>
            <a:r>
              <a:rPr lang="en-GB" sz="1800" dirty="0">
                <a:hlinkClick r:id="rId4"/>
              </a:rPr>
              <a:t>Engineering and Manufacturing: Manufacturing, Processing and Control Technical Qualification Specification </a:t>
            </a:r>
            <a:endParaRPr lang="en-GB" sz="1800" dirty="0"/>
          </a:p>
        </p:txBody>
      </p:sp>
      <p:pic>
        <p:nvPicPr>
          <p:cNvPr id="9" name="Picture Placeholder 9">
            <a:extLst>
              <a:ext uri="{FF2B5EF4-FFF2-40B4-BE49-F238E27FC236}">
                <a16:creationId xmlns:a16="http://schemas.microsoft.com/office/drawing/2014/main" id="{CDAAF4DD-88C8-4BCA-B29A-76B752E2F3A6}"/>
              </a:ext>
            </a:extLst>
          </p:cNvPr>
          <p:cNvPicPr>
            <a:picLocks noChangeAspect="1"/>
          </p:cNvPicPr>
          <p:nvPr/>
        </p:nvPicPr>
        <p:blipFill rotWithShape="1">
          <a:blip r:embed="rId5"/>
          <a:srcRect l="-266" r="46000" b="6300"/>
          <a:stretch/>
        </p:blipFill>
        <p:spPr>
          <a:xfrm>
            <a:off x="7019310" y="1472664"/>
            <a:ext cx="5028311" cy="5073981"/>
          </a:xfrm>
          <a:prstGeom prst="rect">
            <a:avLst/>
          </a:prstGeom>
        </p:spPr>
      </p:pic>
    </p:spTree>
    <p:extLst>
      <p:ext uri="{BB962C8B-B14F-4D97-AF65-F5344CB8AC3E}">
        <p14:creationId xmlns:p14="http://schemas.microsoft.com/office/powerpoint/2010/main" val="1297166011"/>
      </p:ext>
    </p:extLst>
  </p:cSld>
  <p:clrMapOvr>
    <a:masterClrMapping/>
  </p:clrMapOvr>
</p:sld>
</file>

<file path=ppt/theme/theme1.xml><?xml version="1.0" encoding="utf-8"?>
<a:theme xmlns:a="http://schemas.openxmlformats.org/drawingml/2006/main" name="Kineo">
  <a:themeElements>
    <a:clrScheme name="Custom 7">
      <a:dk1>
        <a:srgbClr val="000000"/>
      </a:dk1>
      <a:lt1>
        <a:srgbClr val="FFFFFF"/>
      </a:lt1>
      <a:dk2>
        <a:srgbClr val="E1251B"/>
      </a:dk2>
      <a:lt2>
        <a:srgbClr val="EDEDEE"/>
      </a:lt2>
      <a:accent1>
        <a:srgbClr val="E1251B"/>
      </a:accent1>
      <a:accent2>
        <a:srgbClr val="FE5001"/>
      </a:accent2>
      <a:accent3>
        <a:srgbClr val="FFA302"/>
      </a:accent3>
      <a:accent4>
        <a:srgbClr val="323332"/>
      </a:accent4>
      <a:accent5>
        <a:srgbClr val="656665"/>
      </a:accent5>
      <a:accent6>
        <a:srgbClr val="656665"/>
      </a:accent6>
      <a:hlink>
        <a:srgbClr val="E1251B"/>
      </a:hlink>
      <a:folHlink>
        <a:srgbClr val="0132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02DEC0B-C44B-3241-B2D7-A0BD2784F065}" vid="{0CBF97DA-E4CD-4942-B683-B1A76EBC3B41}"/>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ineo">
  <a:themeElements>
    <a:clrScheme name="Custom 22">
      <a:dk1>
        <a:sysClr val="windowText" lastClr="000000"/>
      </a:dk1>
      <a:lt1>
        <a:srgbClr val="FFFFFF"/>
      </a:lt1>
      <a:dk2>
        <a:srgbClr val="00B140"/>
      </a:dk2>
      <a:lt2>
        <a:srgbClr val="EDEDEE"/>
      </a:lt2>
      <a:accent1>
        <a:srgbClr val="00BFB3"/>
      </a:accent1>
      <a:accent2>
        <a:srgbClr val="95D600"/>
      </a:accent2>
      <a:accent3>
        <a:srgbClr val="D0DF00"/>
      </a:accent3>
      <a:accent4>
        <a:srgbClr val="FC6D0B"/>
      </a:accent4>
      <a:accent5>
        <a:srgbClr val="FFB700"/>
      </a:accent5>
      <a:accent6>
        <a:srgbClr val="02594F"/>
      </a:accent6>
      <a:hlink>
        <a:srgbClr val="E81F7F"/>
      </a:hlink>
      <a:folHlink>
        <a:srgbClr val="681A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02DEC0B-C44B-3241-B2D7-A0BD2784F065}" vid="{CF599CB5-F8E2-A744-8AD5-12E02D0CE35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7c4ebb7-0dd2-42f0-a431-ddf63b313a16">
      <UserInfo>
        <DisplayName>Bridget McCarthy</DisplayName>
        <AccountId>510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23A056E9D4A44E9064CBB65F0F6853" ma:contentTypeVersion="11" ma:contentTypeDescription="Create a new document." ma:contentTypeScope="" ma:versionID="c6dea4c01a08dce3c6dd2b29cd255456">
  <xsd:schema xmlns:xsd="http://www.w3.org/2001/XMLSchema" xmlns:xs="http://www.w3.org/2001/XMLSchema" xmlns:p="http://schemas.microsoft.com/office/2006/metadata/properties" xmlns:ns2="d1dba99a-6074-45c7-afa8-8643361e39c5" xmlns:ns3="27c4ebb7-0dd2-42f0-a431-ddf63b313a16" targetNamespace="http://schemas.microsoft.com/office/2006/metadata/properties" ma:root="true" ma:fieldsID="4427820719e2e89fc6a50329f178e28a" ns2:_="" ns3:_="">
    <xsd:import namespace="d1dba99a-6074-45c7-afa8-8643361e39c5"/>
    <xsd:import namespace="27c4ebb7-0dd2-42f0-a431-ddf63b313a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dba99a-6074-45c7-afa8-8643361e39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c4ebb7-0dd2-42f0-a431-ddf63b313a1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240683-3310-4B8F-BDFF-4E7D37D21B44}">
  <ds:schemaRefs>
    <ds:schemaRef ds:uri="http://schemas.microsoft.com/sharepoint/v3/contenttype/forms"/>
  </ds:schemaRefs>
</ds:datastoreItem>
</file>

<file path=customXml/itemProps2.xml><?xml version="1.0" encoding="utf-8"?>
<ds:datastoreItem xmlns:ds="http://schemas.openxmlformats.org/officeDocument/2006/customXml" ds:itemID="{8A4E3EF8-8EB1-4BED-9B85-F06915E58DA2}">
  <ds:schemaRefs>
    <ds:schemaRef ds:uri="http://purl.org/dc/terms/"/>
    <ds:schemaRef ds:uri="http://schemas.microsoft.com/office/2006/documentManagement/types"/>
    <ds:schemaRef ds:uri="http://schemas.openxmlformats.org/package/2006/metadata/core-properties"/>
    <ds:schemaRef ds:uri="http://purl.org/dc/elements/1.1/"/>
    <ds:schemaRef ds:uri="http://purl.org/dc/dcmitype/"/>
    <ds:schemaRef ds:uri="d1dba99a-6074-45c7-afa8-8643361e39c5"/>
    <ds:schemaRef ds:uri="27c4ebb7-0dd2-42f0-a431-ddf63b313a16"/>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8498F41-076B-4D0B-87B1-B13C394E4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dba99a-6074-45c7-afa8-8643361e39c5"/>
    <ds:schemaRef ds:uri="27c4ebb7-0dd2-42f0-a431-ddf63b313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Kineo PowerPoint template</Template>
  <TotalTime>4396</TotalTime>
  <Words>686</Words>
  <Application>Microsoft Office PowerPoint</Application>
  <PresentationFormat>Widescreen</PresentationFormat>
  <Paragraphs>180</Paragraphs>
  <Slides>11</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AvenirLight</vt:lpstr>
      <vt:lpstr>Calibri</vt:lpstr>
      <vt:lpstr>Calibri Light</vt:lpstr>
      <vt:lpstr>Nunito Sans</vt:lpstr>
      <vt:lpstr>Symbol</vt:lpstr>
      <vt:lpstr>System Font</vt:lpstr>
      <vt:lpstr>Kineo</vt:lpstr>
      <vt:lpstr>1_Custom Design</vt:lpstr>
      <vt:lpstr>1_Kineo</vt:lpstr>
      <vt:lpstr>Engineering and Manufacturing </vt:lpstr>
      <vt:lpstr>Agenda</vt:lpstr>
      <vt:lpstr>Route: Engineering and Manufacturing</vt:lpstr>
      <vt:lpstr>Route: Engineering and Manufacturing</vt:lpstr>
      <vt:lpstr>Guided Learning Hours/ Funding Bands</vt:lpstr>
      <vt:lpstr>Core Content Examination</vt:lpstr>
      <vt:lpstr>PowerPoint Presentation</vt:lpstr>
      <vt:lpstr>Engagement so far </vt:lpstr>
      <vt:lpstr>Next Steps </vt:lpstr>
      <vt:lpstr>T Level Associate Vacancies </vt:lpstr>
      <vt:lpstr>Questions? 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these slides</dc:title>
  <dc:creator>Anna</dc:creator>
  <cp:lastModifiedBy>Robert Stott</cp:lastModifiedBy>
  <cp:revision>30</cp:revision>
  <cp:lastPrinted>2021-11-18T13:17:37Z</cp:lastPrinted>
  <dcterms:created xsi:type="dcterms:W3CDTF">2021-05-24T13:28:32Z</dcterms:created>
  <dcterms:modified xsi:type="dcterms:W3CDTF">2021-11-19T08:45:41Z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0x0101001823A056E9D4A44E9064CBB65F0F6853</vt:lpwstr>
  </property>
</Properties>
</file>